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Poppins Black"/>
      <p:bold r:id="rId23"/>
      <p:boldItalic r:id="rId24"/>
    </p:embeddedFont>
    <p:embeddedFont>
      <p:font typeface="Albert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274A199-8891-4DF8-A274-2E360B54E029}">
  <a:tblStyle styleId="{B274A199-8891-4DF8-A274-2E360B54E02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PoppinsBlack-boldItalic.fntdata"/><Relationship Id="rId23" Type="http://schemas.openxmlformats.org/officeDocument/2006/relationships/font" Target="fonts/PoppinsBlack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lbertSans-bold.fntdata"/><Relationship Id="rId25" Type="http://schemas.openxmlformats.org/officeDocument/2006/relationships/font" Target="fonts/AlbertSans-regular.fntdata"/><Relationship Id="rId28" Type="http://schemas.openxmlformats.org/officeDocument/2006/relationships/font" Target="fonts/AlbertSans-boldItalic.fntdata"/><Relationship Id="rId27" Type="http://schemas.openxmlformats.org/officeDocument/2006/relationships/font" Target="fonts/Albert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1" name="Shape 3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2" name="Google Shape;373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3" name="Google Shape;373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5" name="Shape 3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6" name="Google Shape;393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37" name="Google Shape;393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2" name="Shape 3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3" name="Google Shape;3953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4" name="Google Shape;395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8" name="Shape 3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9" name="Google Shape;3959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0" name="Google Shape;396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7" name="Shape 3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8" name="Google Shape;3968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9" name="Google Shape;396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2" name="Shape 3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" name="Google Shape;3983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84" name="Google Shape;398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4" name="Shape 3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" name="Google Shape;3995;g37b1d3b2aa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6" name="Google Shape;3996;g37b1d3b2aa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4" name="Shape 4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5" name="Google Shape;4005;g37b1d3b2aa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6" name="Google Shape;4006;g37b1d3b2aa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2" name="Shape 4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3" name="Google Shape;4013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14" name="Google Shape;401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0" name="Shape 3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1" name="Google Shape;374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42" name="Google Shape;374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2" name="Shape 3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3" name="Google Shape;375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54" name="Google Shape;375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8" name="Shape 3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9" name="Google Shape;386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0" name="Google Shape;387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9" name="Shape 3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" name="Google Shape;388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1" name="Google Shape;388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1" name="Shape 3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" name="Google Shape;389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93" name="Google Shape;389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3" name="Shape 3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4" name="Google Shape;390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5" name="Google Shape;390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6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8" name="Google Shape;391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7" name="Shape 3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8" name="Google Shape;392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29" name="Google Shape;392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25" y="0"/>
            <a:ext cx="9144000" cy="108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 rot="-455">
            <a:off x="2307286" y="3467568"/>
            <a:ext cx="45294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720000" y="1488175"/>
            <a:ext cx="7704300" cy="1979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grpSp>
        <p:nvGrpSpPr>
          <p:cNvPr id="12" name="Google Shape;12;p2"/>
          <p:cNvGrpSpPr/>
          <p:nvPr/>
        </p:nvGrpSpPr>
        <p:grpSpPr>
          <a:xfrm>
            <a:off x="-25" y="4349975"/>
            <a:ext cx="9144300" cy="1449982"/>
            <a:chOff x="-25" y="4349975"/>
            <a:chExt cx="9144300" cy="1449982"/>
          </a:xfrm>
        </p:grpSpPr>
        <p:sp>
          <p:nvSpPr>
            <p:cNvPr id="13" name="Google Shape;13;p2"/>
            <p:cNvSpPr/>
            <p:nvPr/>
          </p:nvSpPr>
          <p:spPr>
            <a:xfrm>
              <a:off x="2307275" y="4349975"/>
              <a:ext cx="4529400" cy="79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25" y="4349975"/>
              <a:ext cx="2307600" cy="79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36675" y="4349975"/>
              <a:ext cx="2307600" cy="79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"/>
            <p:cNvGrpSpPr/>
            <p:nvPr/>
          </p:nvGrpSpPr>
          <p:grpSpPr>
            <a:xfrm>
              <a:off x="3919463" y="4494807"/>
              <a:ext cx="1305175" cy="1305150"/>
              <a:chOff x="7505225" y="3044825"/>
              <a:chExt cx="1305175" cy="1305150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7505225" y="3044825"/>
                <a:ext cx="1305175" cy="1305150"/>
              </a:xfrm>
              <a:custGeom>
                <a:rect b="b" l="l" r="r" t="t"/>
                <a:pathLst>
                  <a:path extrusionOk="0" h="52206" w="52207">
                    <a:moveTo>
                      <a:pt x="26114" y="0"/>
                    </a:moveTo>
                    <a:lnTo>
                      <a:pt x="1" y="26092"/>
                    </a:lnTo>
                    <a:lnTo>
                      <a:pt x="26093" y="52206"/>
                    </a:lnTo>
                    <a:lnTo>
                      <a:pt x="52207" y="26114"/>
                    </a:lnTo>
                    <a:lnTo>
                      <a:pt x="261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7770575" y="3310175"/>
                <a:ext cx="774475" cy="774475"/>
              </a:xfrm>
              <a:custGeom>
                <a:rect b="b" l="l" r="r" t="t"/>
                <a:pathLst>
                  <a:path extrusionOk="0" h="30979" w="30979">
                    <a:moveTo>
                      <a:pt x="15496" y="0"/>
                    </a:moveTo>
                    <a:lnTo>
                      <a:pt x="1" y="15483"/>
                    </a:lnTo>
                    <a:lnTo>
                      <a:pt x="15483" y="30978"/>
                    </a:lnTo>
                    <a:lnTo>
                      <a:pt x="30979" y="15496"/>
                    </a:lnTo>
                    <a:lnTo>
                      <a:pt x="1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89411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7966325" y="3505900"/>
                <a:ext cx="383000" cy="383000"/>
              </a:xfrm>
              <a:custGeom>
                <a:rect b="b" l="l" r="r" t="t"/>
                <a:pathLst>
                  <a:path extrusionOk="0" h="15320" w="15320">
                    <a:moveTo>
                      <a:pt x="7663" y="1"/>
                    </a:moveTo>
                    <a:lnTo>
                      <a:pt x="0" y="7657"/>
                    </a:lnTo>
                    <a:lnTo>
                      <a:pt x="7656" y="15320"/>
                    </a:lnTo>
                    <a:lnTo>
                      <a:pt x="15319" y="7664"/>
                    </a:lnTo>
                    <a:lnTo>
                      <a:pt x="766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89411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" name="Google Shape;20;p2"/>
          <p:cNvGrpSpPr/>
          <p:nvPr/>
        </p:nvGrpSpPr>
        <p:grpSpPr>
          <a:xfrm>
            <a:off x="-1016875" y="-412475"/>
            <a:ext cx="12327014" cy="1829742"/>
            <a:chOff x="-1016875" y="-412475"/>
            <a:chExt cx="12327014" cy="1829742"/>
          </a:xfrm>
        </p:grpSpPr>
        <p:grpSp>
          <p:nvGrpSpPr>
            <p:cNvPr id="21" name="Google Shape;21;p2"/>
            <p:cNvGrpSpPr/>
            <p:nvPr/>
          </p:nvGrpSpPr>
          <p:grpSpPr>
            <a:xfrm>
              <a:off x="-1016875" y="-412475"/>
              <a:ext cx="12327014" cy="1498825"/>
              <a:chOff x="-1016875" y="-641075"/>
              <a:chExt cx="12327014" cy="1498825"/>
            </a:xfrm>
          </p:grpSpPr>
          <p:grpSp>
            <p:nvGrpSpPr>
              <p:cNvPr id="22" name="Google Shape;22;p2"/>
              <p:cNvGrpSpPr/>
              <p:nvPr/>
            </p:nvGrpSpPr>
            <p:grpSpPr>
              <a:xfrm>
                <a:off x="-1016875" y="-641075"/>
                <a:ext cx="6914500" cy="1498825"/>
                <a:chOff x="2663400" y="1312375"/>
                <a:chExt cx="6914500" cy="1498825"/>
              </a:xfrm>
            </p:grpSpPr>
            <p:sp>
              <p:nvSpPr>
                <p:cNvPr id="23" name="Google Shape;23;p2"/>
                <p:cNvSpPr/>
                <p:nvPr/>
              </p:nvSpPr>
              <p:spPr>
                <a:xfrm>
                  <a:off x="26634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277167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28799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26;p2"/>
                <p:cNvSpPr/>
                <p:nvPr/>
              </p:nvSpPr>
              <p:spPr>
                <a:xfrm>
                  <a:off x="2988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3096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28;p2"/>
                <p:cNvSpPr/>
                <p:nvPr/>
              </p:nvSpPr>
              <p:spPr>
                <a:xfrm>
                  <a:off x="3204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29;p2"/>
                <p:cNvSpPr/>
                <p:nvPr/>
              </p:nvSpPr>
              <p:spPr>
                <a:xfrm>
                  <a:off x="33131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34213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3529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363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>
                  <a:off x="3746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34;p2"/>
                <p:cNvSpPr/>
                <p:nvPr/>
              </p:nvSpPr>
              <p:spPr>
                <a:xfrm>
                  <a:off x="38545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35;p2"/>
                <p:cNvSpPr/>
                <p:nvPr/>
              </p:nvSpPr>
              <p:spPr>
                <a:xfrm>
                  <a:off x="3962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36;p2"/>
                <p:cNvSpPr/>
                <p:nvPr/>
              </p:nvSpPr>
              <p:spPr>
                <a:xfrm>
                  <a:off x="4071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37;p2"/>
                <p:cNvSpPr/>
                <p:nvPr/>
              </p:nvSpPr>
              <p:spPr>
                <a:xfrm>
                  <a:off x="417940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>
                  <a:off x="4287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39;p2"/>
                <p:cNvSpPr/>
                <p:nvPr/>
              </p:nvSpPr>
              <p:spPr>
                <a:xfrm>
                  <a:off x="4395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40;p2"/>
                <p:cNvSpPr/>
                <p:nvPr/>
              </p:nvSpPr>
              <p:spPr>
                <a:xfrm>
                  <a:off x="45042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>
                  <a:off x="46125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42;p2"/>
                <p:cNvSpPr/>
                <p:nvPr/>
              </p:nvSpPr>
              <p:spPr>
                <a:xfrm>
                  <a:off x="47208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Google Shape;43;p2"/>
                <p:cNvSpPr/>
                <p:nvPr/>
              </p:nvSpPr>
              <p:spPr>
                <a:xfrm>
                  <a:off x="4829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4937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45;p2"/>
                <p:cNvSpPr/>
                <p:nvPr/>
              </p:nvSpPr>
              <p:spPr>
                <a:xfrm>
                  <a:off x="5045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46;p2"/>
                <p:cNvSpPr/>
                <p:nvPr/>
              </p:nvSpPr>
              <p:spPr>
                <a:xfrm>
                  <a:off x="51539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47;p2"/>
                <p:cNvSpPr/>
                <p:nvPr/>
              </p:nvSpPr>
              <p:spPr>
                <a:xfrm>
                  <a:off x="52622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>
                  <a:off x="537052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" name="Google Shape;49;p2"/>
                <p:cNvSpPr/>
                <p:nvPr/>
              </p:nvSpPr>
              <p:spPr>
                <a:xfrm>
                  <a:off x="5478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>
                  <a:off x="5587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" name="Google Shape;51;p2"/>
                <p:cNvSpPr/>
                <p:nvPr/>
              </p:nvSpPr>
              <p:spPr>
                <a:xfrm>
                  <a:off x="5695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" name="Google Shape;52;p2"/>
                <p:cNvSpPr/>
                <p:nvPr/>
              </p:nvSpPr>
              <p:spPr>
                <a:xfrm>
                  <a:off x="5803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" name="Google Shape;53;p2"/>
                <p:cNvSpPr/>
                <p:nvPr/>
              </p:nvSpPr>
              <p:spPr>
                <a:xfrm>
                  <a:off x="5911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" name="Google Shape;54;p2"/>
                <p:cNvSpPr/>
                <p:nvPr/>
              </p:nvSpPr>
              <p:spPr>
                <a:xfrm>
                  <a:off x="602022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" name="Google Shape;55;p2"/>
                <p:cNvSpPr/>
                <p:nvPr/>
              </p:nvSpPr>
              <p:spPr>
                <a:xfrm>
                  <a:off x="6128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" name="Google Shape;56;p2"/>
                <p:cNvSpPr/>
                <p:nvPr/>
              </p:nvSpPr>
              <p:spPr>
                <a:xfrm>
                  <a:off x="6236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" name="Google Shape;57;p2"/>
                <p:cNvSpPr/>
                <p:nvPr/>
              </p:nvSpPr>
              <p:spPr>
                <a:xfrm>
                  <a:off x="63451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" name="Google Shape;58;p2"/>
                <p:cNvSpPr/>
                <p:nvPr/>
              </p:nvSpPr>
              <p:spPr>
                <a:xfrm>
                  <a:off x="64534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" name="Google Shape;59;p2"/>
                <p:cNvSpPr/>
                <p:nvPr/>
              </p:nvSpPr>
              <p:spPr>
                <a:xfrm>
                  <a:off x="65616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" name="Google Shape;60;p2"/>
                <p:cNvSpPr/>
                <p:nvPr/>
              </p:nvSpPr>
              <p:spPr>
                <a:xfrm>
                  <a:off x="6669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" name="Google Shape;61;p2"/>
                <p:cNvSpPr/>
                <p:nvPr/>
              </p:nvSpPr>
              <p:spPr>
                <a:xfrm>
                  <a:off x="67782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>
                  <a:off x="6886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" name="Google Shape;63;p2"/>
                <p:cNvSpPr/>
                <p:nvPr/>
              </p:nvSpPr>
              <p:spPr>
                <a:xfrm>
                  <a:off x="69948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" name="Google Shape;64;p2"/>
                <p:cNvSpPr/>
                <p:nvPr/>
              </p:nvSpPr>
              <p:spPr>
                <a:xfrm>
                  <a:off x="7103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" name="Google Shape;65;p2"/>
                <p:cNvSpPr/>
                <p:nvPr/>
              </p:nvSpPr>
              <p:spPr>
                <a:xfrm>
                  <a:off x="72113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73197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42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75362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7644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>
                  <a:off x="77528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" name="Google Shape;71;p2"/>
                <p:cNvSpPr/>
                <p:nvPr/>
              </p:nvSpPr>
              <p:spPr>
                <a:xfrm>
                  <a:off x="7861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" name="Google Shape;72;p2"/>
                <p:cNvSpPr/>
                <p:nvPr/>
              </p:nvSpPr>
              <p:spPr>
                <a:xfrm>
                  <a:off x="79693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" name="Google Shape;73;p2"/>
                <p:cNvSpPr/>
                <p:nvPr/>
              </p:nvSpPr>
              <p:spPr>
                <a:xfrm>
                  <a:off x="8077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4" name="Google Shape;74;p2"/>
              <p:cNvGrpSpPr/>
              <p:nvPr/>
            </p:nvGrpSpPr>
            <p:grpSpPr>
              <a:xfrm>
                <a:off x="4503914" y="-641075"/>
                <a:ext cx="6806225" cy="1498825"/>
                <a:chOff x="2771675" y="1312375"/>
                <a:chExt cx="6806225" cy="1498825"/>
              </a:xfrm>
            </p:grpSpPr>
            <p:sp>
              <p:nvSpPr>
                <p:cNvPr id="75" name="Google Shape;75;p2"/>
                <p:cNvSpPr/>
                <p:nvPr/>
              </p:nvSpPr>
              <p:spPr>
                <a:xfrm>
                  <a:off x="277167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" name="Google Shape;76;p2"/>
                <p:cNvSpPr/>
                <p:nvPr/>
              </p:nvSpPr>
              <p:spPr>
                <a:xfrm>
                  <a:off x="28799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" name="Google Shape;77;p2"/>
                <p:cNvSpPr/>
                <p:nvPr/>
              </p:nvSpPr>
              <p:spPr>
                <a:xfrm>
                  <a:off x="2988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" name="Google Shape;78;p2"/>
                <p:cNvSpPr/>
                <p:nvPr/>
              </p:nvSpPr>
              <p:spPr>
                <a:xfrm>
                  <a:off x="3096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" name="Google Shape;79;p2"/>
                <p:cNvSpPr/>
                <p:nvPr/>
              </p:nvSpPr>
              <p:spPr>
                <a:xfrm>
                  <a:off x="3204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" name="Google Shape;80;p2"/>
                <p:cNvSpPr/>
                <p:nvPr/>
              </p:nvSpPr>
              <p:spPr>
                <a:xfrm>
                  <a:off x="33131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" name="Google Shape;81;p2"/>
                <p:cNvSpPr/>
                <p:nvPr/>
              </p:nvSpPr>
              <p:spPr>
                <a:xfrm>
                  <a:off x="34213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" name="Google Shape;82;p2"/>
                <p:cNvSpPr/>
                <p:nvPr/>
              </p:nvSpPr>
              <p:spPr>
                <a:xfrm>
                  <a:off x="3529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" name="Google Shape;83;p2"/>
                <p:cNvSpPr/>
                <p:nvPr/>
              </p:nvSpPr>
              <p:spPr>
                <a:xfrm>
                  <a:off x="363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" name="Google Shape;84;p2"/>
                <p:cNvSpPr/>
                <p:nvPr/>
              </p:nvSpPr>
              <p:spPr>
                <a:xfrm>
                  <a:off x="3746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" name="Google Shape;85;p2"/>
                <p:cNvSpPr/>
                <p:nvPr/>
              </p:nvSpPr>
              <p:spPr>
                <a:xfrm>
                  <a:off x="38545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" name="Google Shape;86;p2"/>
                <p:cNvSpPr/>
                <p:nvPr/>
              </p:nvSpPr>
              <p:spPr>
                <a:xfrm>
                  <a:off x="3962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" name="Google Shape;87;p2"/>
                <p:cNvSpPr/>
                <p:nvPr/>
              </p:nvSpPr>
              <p:spPr>
                <a:xfrm>
                  <a:off x="4071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" name="Google Shape;88;p2"/>
                <p:cNvSpPr/>
                <p:nvPr/>
              </p:nvSpPr>
              <p:spPr>
                <a:xfrm>
                  <a:off x="417940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" name="Google Shape;89;p2"/>
                <p:cNvSpPr/>
                <p:nvPr/>
              </p:nvSpPr>
              <p:spPr>
                <a:xfrm>
                  <a:off x="4287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" name="Google Shape;90;p2"/>
                <p:cNvSpPr/>
                <p:nvPr/>
              </p:nvSpPr>
              <p:spPr>
                <a:xfrm>
                  <a:off x="4395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" name="Google Shape;91;p2"/>
                <p:cNvSpPr/>
                <p:nvPr/>
              </p:nvSpPr>
              <p:spPr>
                <a:xfrm>
                  <a:off x="45042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" name="Google Shape;92;p2"/>
                <p:cNvSpPr/>
                <p:nvPr/>
              </p:nvSpPr>
              <p:spPr>
                <a:xfrm>
                  <a:off x="46125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" name="Google Shape;93;p2"/>
                <p:cNvSpPr/>
                <p:nvPr/>
              </p:nvSpPr>
              <p:spPr>
                <a:xfrm>
                  <a:off x="47208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" name="Google Shape;94;p2"/>
                <p:cNvSpPr/>
                <p:nvPr/>
              </p:nvSpPr>
              <p:spPr>
                <a:xfrm>
                  <a:off x="4829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" name="Google Shape;95;p2"/>
                <p:cNvSpPr/>
                <p:nvPr/>
              </p:nvSpPr>
              <p:spPr>
                <a:xfrm>
                  <a:off x="4937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" name="Google Shape;96;p2"/>
                <p:cNvSpPr/>
                <p:nvPr/>
              </p:nvSpPr>
              <p:spPr>
                <a:xfrm>
                  <a:off x="5045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" name="Google Shape;97;p2"/>
                <p:cNvSpPr/>
                <p:nvPr/>
              </p:nvSpPr>
              <p:spPr>
                <a:xfrm>
                  <a:off x="51539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Google Shape;98;p2"/>
                <p:cNvSpPr/>
                <p:nvPr/>
              </p:nvSpPr>
              <p:spPr>
                <a:xfrm>
                  <a:off x="52622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" name="Google Shape;99;p2"/>
                <p:cNvSpPr/>
                <p:nvPr/>
              </p:nvSpPr>
              <p:spPr>
                <a:xfrm>
                  <a:off x="537052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" name="Google Shape;100;p2"/>
                <p:cNvSpPr/>
                <p:nvPr/>
              </p:nvSpPr>
              <p:spPr>
                <a:xfrm>
                  <a:off x="5478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101;p2"/>
                <p:cNvSpPr/>
                <p:nvPr/>
              </p:nvSpPr>
              <p:spPr>
                <a:xfrm>
                  <a:off x="5587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102;p2"/>
                <p:cNvSpPr/>
                <p:nvPr/>
              </p:nvSpPr>
              <p:spPr>
                <a:xfrm>
                  <a:off x="5695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103;p2"/>
                <p:cNvSpPr/>
                <p:nvPr/>
              </p:nvSpPr>
              <p:spPr>
                <a:xfrm>
                  <a:off x="5803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104;p2"/>
                <p:cNvSpPr/>
                <p:nvPr/>
              </p:nvSpPr>
              <p:spPr>
                <a:xfrm>
                  <a:off x="5911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105;p2"/>
                <p:cNvSpPr/>
                <p:nvPr/>
              </p:nvSpPr>
              <p:spPr>
                <a:xfrm>
                  <a:off x="602022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106;p2"/>
                <p:cNvSpPr/>
                <p:nvPr/>
              </p:nvSpPr>
              <p:spPr>
                <a:xfrm>
                  <a:off x="6128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" name="Google Shape;107;p2"/>
                <p:cNvSpPr/>
                <p:nvPr/>
              </p:nvSpPr>
              <p:spPr>
                <a:xfrm>
                  <a:off x="6236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" name="Google Shape;108;p2"/>
                <p:cNvSpPr/>
                <p:nvPr/>
              </p:nvSpPr>
              <p:spPr>
                <a:xfrm>
                  <a:off x="63451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" name="Google Shape;109;p2"/>
                <p:cNvSpPr/>
                <p:nvPr/>
              </p:nvSpPr>
              <p:spPr>
                <a:xfrm>
                  <a:off x="64534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" name="Google Shape;110;p2"/>
                <p:cNvSpPr/>
                <p:nvPr/>
              </p:nvSpPr>
              <p:spPr>
                <a:xfrm>
                  <a:off x="65616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" name="Google Shape;111;p2"/>
                <p:cNvSpPr/>
                <p:nvPr/>
              </p:nvSpPr>
              <p:spPr>
                <a:xfrm>
                  <a:off x="6669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" name="Google Shape;112;p2"/>
                <p:cNvSpPr/>
                <p:nvPr/>
              </p:nvSpPr>
              <p:spPr>
                <a:xfrm>
                  <a:off x="67782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" name="Google Shape;113;p2"/>
                <p:cNvSpPr/>
                <p:nvPr/>
              </p:nvSpPr>
              <p:spPr>
                <a:xfrm>
                  <a:off x="6886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" name="Google Shape;114;p2"/>
                <p:cNvSpPr/>
                <p:nvPr/>
              </p:nvSpPr>
              <p:spPr>
                <a:xfrm>
                  <a:off x="69948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" name="Google Shape;115;p2"/>
                <p:cNvSpPr/>
                <p:nvPr/>
              </p:nvSpPr>
              <p:spPr>
                <a:xfrm>
                  <a:off x="7103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" name="Google Shape;116;p2"/>
                <p:cNvSpPr/>
                <p:nvPr/>
              </p:nvSpPr>
              <p:spPr>
                <a:xfrm>
                  <a:off x="72113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" name="Google Shape;117;p2"/>
                <p:cNvSpPr/>
                <p:nvPr/>
              </p:nvSpPr>
              <p:spPr>
                <a:xfrm>
                  <a:off x="73197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" name="Google Shape;118;p2"/>
                <p:cNvSpPr/>
                <p:nvPr/>
              </p:nvSpPr>
              <p:spPr>
                <a:xfrm>
                  <a:off x="742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" name="Google Shape;119;p2"/>
                <p:cNvSpPr/>
                <p:nvPr/>
              </p:nvSpPr>
              <p:spPr>
                <a:xfrm>
                  <a:off x="75362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" name="Google Shape;120;p2"/>
                <p:cNvSpPr/>
                <p:nvPr/>
              </p:nvSpPr>
              <p:spPr>
                <a:xfrm>
                  <a:off x="7644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" name="Google Shape;121;p2"/>
                <p:cNvSpPr/>
                <p:nvPr/>
              </p:nvSpPr>
              <p:spPr>
                <a:xfrm>
                  <a:off x="77528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" name="Google Shape;122;p2"/>
                <p:cNvSpPr/>
                <p:nvPr/>
              </p:nvSpPr>
              <p:spPr>
                <a:xfrm>
                  <a:off x="7861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" name="Google Shape;123;p2"/>
                <p:cNvSpPr/>
                <p:nvPr/>
              </p:nvSpPr>
              <p:spPr>
                <a:xfrm>
                  <a:off x="79693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" name="Google Shape;124;p2"/>
                <p:cNvSpPr/>
                <p:nvPr/>
              </p:nvSpPr>
              <p:spPr>
                <a:xfrm>
                  <a:off x="8077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25" name="Google Shape;125;p2"/>
            <p:cNvGrpSpPr/>
            <p:nvPr/>
          </p:nvGrpSpPr>
          <p:grpSpPr>
            <a:xfrm>
              <a:off x="385719" y="746060"/>
              <a:ext cx="671207" cy="671207"/>
              <a:chOff x="6410750" y="3232900"/>
              <a:chExt cx="927850" cy="927850"/>
            </a:xfrm>
          </p:grpSpPr>
          <p:sp>
            <p:nvSpPr>
              <p:cNvPr id="126" name="Google Shape;126;p2"/>
              <p:cNvSpPr/>
              <p:nvPr/>
            </p:nvSpPr>
            <p:spPr>
              <a:xfrm>
                <a:off x="6410750" y="3232900"/>
                <a:ext cx="927850" cy="927850"/>
              </a:xfrm>
              <a:custGeom>
                <a:rect b="b" l="l" r="r" t="t"/>
                <a:pathLst>
                  <a:path extrusionOk="0" h="37114" w="37114">
                    <a:moveTo>
                      <a:pt x="18565" y="1"/>
                    </a:moveTo>
                    <a:lnTo>
                      <a:pt x="1" y="18550"/>
                    </a:lnTo>
                    <a:lnTo>
                      <a:pt x="18549" y="37114"/>
                    </a:lnTo>
                    <a:lnTo>
                      <a:pt x="37114" y="18565"/>
                    </a:lnTo>
                    <a:lnTo>
                      <a:pt x="1856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6627325" y="3449500"/>
                <a:ext cx="494725" cy="494750"/>
              </a:xfrm>
              <a:custGeom>
                <a:rect b="b" l="l" r="r" t="t"/>
                <a:pathLst>
                  <a:path extrusionOk="0" h="19790" w="19789">
                    <a:moveTo>
                      <a:pt x="9899" y="0"/>
                    </a:moveTo>
                    <a:lnTo>
                      <a:pt x="1" y="9890"/>
                    </a:lnTo>
                    <a:lnTo>
                      <a:pt x="9891" y="19789"/>
                    </a:lnTo>
                    <a:lnTo>
                      <a:pt x="19789" y="9898"/>
                    </a:lnTo>
                    <a:lnTo>
                      <a:pt x="989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2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" name="Google Shape;128;p2"/>
            <p:cNvGrpSpPr/>
            <p:nvPr/>
          </p:nvGrpSpPr>
          <p:grpSpPr>
            <a:xfrm>
              <a:off x="8067304" y="-7236"/>
              <a:ext cx="1090865" cy="1090844"/>
              <a:chOff x="7505225" y="3044825"/>
              <a:chExt cx="1305175" cy="1305150"/>
            </a:xfrm>
          </p:grpSpPr>
          <p:sp>
            <p:nvSpPr>
              <p:cNvPr id="129" name="Google Shape;129;p2"/>
              <p:cNvSpPr/>
              <p:nvPr/>
            </p:nvSpPr>
            <p:spPr>
              <a:xfrm>
                <a:off x="7505225" y="3044825"/>
                <a:ext cx="1305175" cy="1305150"/>
              </a:xfrm>
              <a:custGeom>
                <a:rect b="b" l="l" r="r" t="t"/>
                <a:pathLst>
                  <a:path extrusionOk="0" h="52206" w="52207">
                    <a:moveTo>
                      <a:pt x="26114" y="0"/>
                    </a:moveTo>
                    <a:lnTo>
                      <a:pt x="1" y="26092"/>
                    </a:lnTo>
                    <a:lnTo>
                      <a:pt x="26093" y="52206"/>
                    </a:lnTo>
                    <a:lnTo>
                      <a:pt x="52207" y="26114"/>
                    </a:lnTo>
                    <a:lnTo>
                      <a:pt x="2611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7770575" y="3310175"/>
                <a:ext cx="774475" cy="774475"/>
              </a:xfrm>
              <a:custGeom>
                <a:rect b="b" l="l" r="r" t="t"/>
                <a:pathLst>
                  <a:path extrusionOk="0" h="30979" w="30979">
                    <a:moveTo>
                      <a:pt x="15496" y="0"/>
                    </a:moveTo>
                    <a:lnTo>
                      <a:pt x="1" y="15483"/>
                    </a:lnTo>
                    <a:lnTo>
                      <a:pt x="15483" y="30978"/>
                    </a:lnTo>
                    <a:lnTo>
                      <a:pt x="30979" y="15496"/>
                    </a:lnTo>
                    <a:lnTo>
                      <a:pt x="1549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49411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7966325" y="3505900"/>
                <a:ext cx="383000" cy="383000"/>
              </a:xfrm>
              <a:custGeom>
                <a:rect b="b" l="l" r="r" t="t"/>
                <a:pathLst>
                  <a:path extrusionOk="0" h="15320" w="15320">
                    <a:moveTo>
                      <a:pt x="7663" y="1"/>
                    </a:moveTo>
                    <a:lnTo>
                      <a:pt x="0" y="7657"/>
                    </a:lnTo>
                    <a:lnTo>
                      <a:pt x="7656" y="15320"/>
                    </a:lnTo>
                    <a:lnTo>
                      <a:pt x="15319" y="7664"/>
                    </a:lnTo>
                    <a:lnTo>
                      <a:pt x="766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89411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1"/>
          <p:cNvSpPr txBox="1"/>
          <p:nvPr>
            <p:ph idx="1" type="subTitle"/>
          </p:nvPr>
        </p:nvSpPr>
        <p:spPr>
          <a:xfrm>
            <a:off x="720000" y="3019723"/>
            <a:ext cx="2507100" cy="10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11"/>
          <p:cNvSpPr txBox="1"/>
          <p:nvPr>
            <p:ph idx="2" type="subTitle"/>
          </p:nvPr>
        </p:nvSpPr>
        <p:spPr>
          <a:xfrm>
            <a:off x="3318531" y="3019747"/>
            <a:ext cx="2507100" cy="10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8" name="Google Shape;1028;p11"/>
          <p:cNvSpPr txBox="1"/>
          <p:nvPr>
            <p:ph idx="3" type="subTitle"/>
          </p:nvPr>
        </p:nvSpPr>
        <p:spPr>
          <a:xfrm>
            <a:off x="5917050" y="3019768"/>
            <a:ext cx="2507100" cy="10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9" name="Google Shape;1029;p11"/>
          <p:cNvSpPr txBox="1"/>
          <p:nvPr>
            <p:ph idx="4" type="subTitle"/>
          </p:nvPr>
        </p:nvSpPr>
        <p:spPr>
          <a:xfrm>
            <a:off x="720000" y="2704275"/>
            <a:ext cx="25071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0" name="Google Shape;1030;p11"/>
          <p:cNvSpPr txBox="1"/>
          <p:nvPr>
            <p:ph idx="5" type="subTitle"/>
          </p:nvPr>
        </p:nvSpPr>
        <p:spPr>
          <a:xfrm>
            <a:off x="3318525" y="2704275"/>
            <a:ext cx="25071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1" name="Google Shape;1031;p11"/>
          <p:cNvSpPr txBox="1"/>
          <p:nvPr>
            <p:ph idx="6" type="subTitle"/>
          </p:nvPr>
        </p:nvSpPr>
        <p:spPr>
          <a:xfrm>
            <a:off x="5917052" y="2704275"/>
            <a:ext cx="25071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2" name="Google Shape;1032;p11"/>
          <p:cNvSpPr txBox="1"/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1033" name="Google Shape;1033;p11"/>
          <p:cNvGrpSpPr/>
          <p:nvPr/>
        </p:nvGrpSpPr>
        <p:grpSpPr>
          <a:xfrm>
            <a:off x="-1016875" y="-1048925"/>
            <a:ext cx="12327014" cy="6659153"/>
            <a:chOff x="-1016875" y="-1048925"/>
            <a:chExt cx="12327014" cy="6659153"/>
          </a:xfrm>
        </p:grpSpPr>
        <p:grpSp>
          <p:nvGrpSpPr>
            <p:cNvPr id="1034" name="Google Shape;1034;p11"/>
            <p:cNvGrpSpPr/>
            <p:nvPr/>
          </p:nvGrpSpPr>
          <p:grpSpPr>
            <a:xfrm>
              <a:off x="4107425" y="4682378"/>
              <a:ext cx="927850" cy="927850"/>
              <a:chOff x="6410750" y="3232900"/>
              <a:chExt cx="927850" cy="927850"/>
            </a:xfrm>
          </p:grpSpPr>
          <p:sp>
            <p:nvSpPr>
              <p:cNvPr id="1035" name="Google Shape;1035;p11"/>
              <p:cNvSpPr/>
              <p:nvPr/>
            </p:nvSpPr>
            <p:spPr>
              <a:xfrm>
                <a:off x="6410750" y="3232900"/>
                <a:ext cx="927850" cy="927850"/>
              </a:xfrm>
              <a:custGeom>
                <a:rect b="b" l="l" r="r" t="t"/>
                <a:pathLst>
                  <a:path extrusionOk="0" h="37114" w="37114">
                    <a:moveTo>
                      <a:pt x="18565" y="1"/>
                    </a:moveTo>
                    <a:lnTo>
                      <a:pt x="1" y="18550"/>
                    </a:lnTo>
                    <a:lnTo>
                      <a:pt x="18549" y="37114"/>
                    </a:lnTo>
                    <a:lnTo>
                      <a:pt x="37114" y="18565"/>
                    </a:lnTo>
                    <a:lnTo>
                      <a:pt x="1856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6" name="Google Shape;1036;p11"/>
              <p:cNvSpPr/>
              <p:nvPr/>
            </p:nvSpPr>
            <p:spPr>
              <a:xfrm>
                <a:off x="6627325" y="3449500"/>
                <a:ext cx="494725" cy="494750"/>
              </a:xfrm>
              <a:custGeom>
                <a:rect b="b" l="l" r="r" t="t"/>
                <a:pathLst>
                  <a:path extrusionOk="0" h="19790" w="19789">
                    <a:moveTo>
                      <a:pt x="9899" y="0"/>
                    </a:moveTo>
                    <a:lnTo>
                      <a:pt x="1" y="9890"/>
                    </a:lnTo>
                    <a:lnTo>
                      <a:pt x="9891" y="19789"/>
                    </a:lnTo>
                    <a:lnTo>
                      <a:pt x="19789" y="9898"/>
                    </a:lnTo>
                    <a:lnTo>
                      <a:pt x="989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89411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37" name="Google Shape;1037;p11"/>
            <p:cNvSpPr/>
            <p:nvPr/>
          </p:nvSpPr>
          <p:spPr>
            <a:xfrm>
              <a:off x="-1400" y="0"/>
              <a:ext cx="9145500" cy="450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8" name="Google Shape;1038;p11"/>
            <p:cNvGrpSpPr/>
            <p:nvPr/>
          </p:nvGrpSpPr>
          <p:grpSpPr>
            <a:xfrm>
              <a:off x="-1016875" y="-1048925"/>
              <a:ext cx="12327014" cy="1498825"/>
              <a:chOff x="-1016875" y="-641075"/>
              <a:chExt cx="12327014" cy="1498825"/>
            </a:xfrm>
          </p:grpSpPr>
          <p:grpSp>
            <p:nvGrpSpPr>
              <p:cNvPr id="1039" name="Google Shape;1039;p11"/>
              <p:cNvGrpSpPr/>
              <p:nvPr/>
            </p:nvGrpSpPr>
            <p:grpSpPr>
              <a:xfrm>
                <a:off x="-1016875" y="-641075"/>
                <a:ext cx="6914500" cy="1498825"/>
                <a:chOff x="2663400" y="1312375"/>
                <a:chExt cx="6914500" cy="1498825"/>
              </a:xfrm>
            </p:grpSpPr>
            <p:sp>
              <p:nvSpPr>
                <p:cNvPr id="1040" name="Google Shape;1040;p11"/>
                <p:cNvSpPr/>
                <p:nvPr/>
              </p:nvSpPr>
              <p:spPr>
                <a:xfrm>
                  <a:off x="26634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1" name="Google Shape;1041;p11"/>
                <p:cNvSpPr/>
                <p:nvPr/>
              </p:nvSpPr>
              <p:spPr>
                <a:xfrm>
                  <a:off x="277167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2" name="Google Shape;1042;p11"/>
                <p:cNvSpPr/>
                <p:nvPr/>
              </p:nvSpPr>
              <p:spPr>
                <a:xfrm>
                  <a:off x="28799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3" name="Google Shape;1043;p11"/>
                <p:cNvSpPr/>
                <p:nvPr/>
              </p:nvSpPr>
              <p:spPr>
                <a:xfrm>
                  <a:off x="2988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4" name="Google Shape;1044;p11"/>
                <p:cNvSpPr/>
                <p:nvPr/>
              </p:nvSpPr>
              <p:spPr>
                <a:xfrm>
                  <a:off x="3096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5" name="Google Shape;1045;p11"/>
                <p:cNvSpPr/>
                <p:nvPr/>
              </p:nvSpPr>
              <p:spPr>
                <a:xfrm>
                  <a:off x="3204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6" name="Google Shape;1046;p11"/>
                <p:cNvSpPr/>
                <p:nvPr/>
              </p:nvSpPr>
              <p:spPr>
                <a:xfrm>
                  <a:off x="33131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7" name="Google Shape;1047;p11"/>
                <p:cNvSpPr/>
                <p:nvPr/>
              </p:nvSpPr>
              <p:spPr>
                <a:xfrm>
                  <a:off x="34213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8" name="Google Shape;1048;p11"/>
                <p:cNvSpPr/>
                <p:nvPr/>
              </p:nvSpPr>
              <p:spPr>
                <a:xfrm>
                  <a:off x="3529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9" name="Google Shape;1049;p11"/>
                <p:cNvSpPr/>
                <p:nvPr/>
              </p:nvSpPr>
              <p:spPr>
                <a:xfrm>
                  <a:off x="363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0" name="Google Shape;1050;p11"/>
                <p:cNvSpPr/>
                <p:nvPr/>
              </p:nvSpPr>
              <p:spPr>
                <a:xfrm>
                  <a:off x="3746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1" name="Google Shape;1051;p11"/>
                <p:cNvSpPr/>
                <p:nvPr/>
              </p:nvSpPr>
              <p:spPr>
                <a:xfrm>
                  <a:off x="38545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2" name="Google Shape;1052;p11"/>
                <p:cNvSpPr/>
                <p:nvPr/>
              </p:nvSpPr>
              <p:spPr>
                <a:xfrm>
                  <a:off x="3962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3" name="Google Shape;1053;p11"/>
                <p:cNvSpPr/>
                <p:nvPr/>
              </p:nvSpPr>
              <p:spPr>
                <a:xfrm>
                  <a:off x="4071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4" name="Google Shape;1054;p11"/>
                <p:cNvSpPr/>
                <p:nvPr/>
              </p:nvSpPr>
              <p:spPr>
                <a:xfrm>
                  <a:off x="417940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5" name="Google Shape;1055;p11"/>
                <p:cNvSpPr/>
                <p:nvPr/>
              </p:nvSpPr>
              <p:spPr>
                <a:xfrm>
                  <a:off x="4287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6" name="Google Shape;1056;p11"/>
                <p:cNvSpPr/>
                <p:nvPr/>
              </p:nvSpPr>
              <p:spPr>
                <a:xfrm>
                  <a:off x="4395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7" name="Google Shape;1057;p11"/>
                <p:cNvSpPr/>
                <p:nvPr/>
              </p:nvSpPr>
              <p:spPr>
                <a:xfrm>
                  <a:off x="45042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8" name="Google Shape;1058;p11"/>
                <p:cNvSpPr/>
                <p:nvPr/>
              </p:nvSpPr>
              <p:spPr>
                <a:xfrm>
                  <a:off x="46125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9" name="Google Shape;1059;p11"/>
                <p:cNvSpPr/>
                <p:nvPr/>
              </p:nvSpPr>
              <p:spPr>
                <a:xfrm>
                  <a:off x="47208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0" name="Google Shape;1060;p11"/>
                <p:cNvSpPr/>
                <p:nvPr/>
              </p:nvSpPr>
              <p:spPr>
                <a:xfrm>
                  <a:off x="4829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1" name="Google Shape;1061;p11"/>
                <p:cNvSpPr/>
                <p:nvPr/>
              </p:nvSpPr>
              <p:spPr>
                <a:xfrm>
                  <a:off x="4937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2" name="Google Shape;1062;p11"/>
                <p:cNvSpPr/>
                <p:nvPr/>
              </p:nvSpPr>
              <p:spPr>
                <a:xfrm>
                  <a:off x="5045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3" name="Google Shape;1063;p11"/>
                <p:cNvSpPr/>
                <p:nvPr/>
              </p:nvSpPr>
              <p:spPr>
                <a:xfrm>
                  <a:off x="51539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4" name="Google Shape;1064;p11"/>
                <p:cNvSpPr/>
                <p:nvPr/>
              </p:nvSpPr>
              <p:spPr>
                <a:xfrm>
                  <a:off x="52622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5" name="Google Shape;1065;p11"/>
                <p:cNvSpPr/>
                <p:nvPr/>
              </p:nvSpPr>
              <p:spPr>
                <a:xfrm>
                  <a:off x="537052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6" name="Google Shape;1066;p11"/>
                <p:cNvSpPr/>
                <p:nvPr/>
              </p:nvSpPr>
              <p:spPr>
                <a:xfrm>
                  <a:off x="5478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7" name="Google Shape;1067;p11"/>
                <p:cNvSpPr/>
                <p:nvPr/>
              </p:nvSpPr>
              <p:spPr>
                <a:xfrm>
                  <a:off x="5587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8" name="Google Shape;1068;p11"/>
                <p:cNvSpPr/>
                <p:nvPr/>
              </p:nvSpPr>
              <p:spPr>
                <a:xfrm>
                  <a:off x="5695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9" name="Google Shape;1069;p11"/>
                <p:cNvSpPr/>
                <p:nvPr/>
              </p:nvSpPr>
              <p:spPr>
                <a:xfrm>
                  <a:off x="5803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0" name="Google Shape;1070;p11"/>
                <p:cNvSpPr/>
                <p:nvPr/>
              </p:nvSpPr>
              <p:spPr>
                <a:xfrm>
                  <a:off x="5911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1" name="Google Shape;1071;p11"/>
                <p:cNvSpPr/>
                <p:nvPr/>
              </p:nvSpPr>
              <p:spPr>
                <a:xfrm>
                  <a:off x="602022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2" name="Google Shape;1072;p11"/>
                <p:cNvSpPr/>
                <p:nvPr/>
              </p:nvSpPr>
              <p:spPr>
                <a:xfrm>
                  <a:off x="6128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3" name="Google Shape;1073;p11"/>
                <p:cNvSpPr/>
                <p:nvPr/>
              </p:nvSpPr>
              <p:spPr>
                <a:xfrm>
                  <a:off x="6236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4" name="Google Shape;1074;p11"/>
                <p:cNvSpPr/>
                <p:nvPr/>
              </p:nvSpPr>
              <p:spPr>
                <a:xfrm>
                  <a:off x="63451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5" name="Google Shape;1075;p11"/>
                <p:cNvSpPr/>
                <p:nvPr/>
              </p:nvSpPr>
              <p:spPr>
                <a:xfrm>
                  <a:off x="64534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6" name="Google Shape;1076;p11"/>
                <p:cNvSpPr/>
                <p:nvPr/>
              </p:nvSpPr>
              <p:spPr>
                <a:xfrm>
                  <a:off x="65616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7" name="Google Shape;1077;p11"/>
                <p:cNvSpPr/>
                <p:nvPr/>
              </p:nvSpPr>
              <p:spPr>
                <a:xfrm>
                  <a:off x="6669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8" name="Google Shape;1078;p11"/>
                <p:cNvSpPr/>
                <p:nvPr/>
              </p:nvSpPr>
              <p:spPr>
                <a:xfrm>
                  <a:off x="67782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9" name="Google Shape;1079;p11"/>
                <p:cNvSpPr/>
                <p:nvPr/>
              </p:nvSpPr>
              <p:spPr>
                <a:xfrm>
                  <a:off x="6886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0" name="Google Shape;1080;p11"/>
                <p:cNvSpPr/>
                <p:nvPr/>
              </p:nvSpPr>
              <p:spPr>
                <a:xfrm>
                  <a:off x="69948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1" name="Google Shape;1081;p11"/>
                <p:cNvSpPr/>
                <p:nvPr/>
              </p:nvSpPr>
              <p:spPr>
                <a:xfrm>
                  <a:off x="7103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2" name="Google Shape;1082;p11"/>
                <p:cNvSpPr/>
                <p:nvPr/>
              </p:nvSpPr>
              <p:spPr>
                <a:xfrm>
                  <a:off x="72113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3" name="Google Shape;1083;p11"/>
                <p:cNvSpPr/>
                <p:nvPr/>
              </p:nvSpPr>
              <p:spPr>
                <a:xfrm>
                  <a:off x="73197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4" name="Google Shape;1084;p11"/>
                <p:cNvSpPr/>
                <p:nvPr/>
              </p:nvSpPr>
              <p:spPr>
                <a:xfrm>
                  <a:off x="742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5" name="Google Shape;1085;p11"/>
                <p:cNvSpPr/>
                <p:nvPr/>
              </p:nvSpPr>
              <p:spPr>
                <a:xfrm>
                  <a:off x="75362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6" name="Google Shape;1086;p11"/>
                <p:cNvSpPr/>
                <p:nvPr/>
              </p:nvSpPr>
              <p:spPr>
                <a:xfrm>
                  <a:off x="7644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7" name="Google Shape;1087;p11"/>
                <p:cNvSpPr/>
                <p:nvPr/>
              </p:nvSpPr>
              <p:spPr>
                <a:xfrm>
                  <a:off x="77528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8" name="Google Shape;1088;p11"/>
                <p:cNvSpPr/>
                <p:nvPr/>
              </p:nvSpPr>
              <p:spPr>
                <a:xfrm>
                  <a:off x="7861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9" name="Google Shape;1089;p11"/>
                <p:cNvSpPr/>
                <p:nvPr/>
              </p:nvSpPr>
              <p:spPr>
                <a:xfrm>
                  <a:off x="79693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0" name="Google Shape;1090;p11"/>
                <p:cNvSpPr/>
                <p:nvPr/>
              </p:nvSpPr>
              <p:spPr>
                <a:xfrm>
                  <a:off x="8077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91" name="Google Shape;1091;p11"/>
              <p:cNvGrpSpPr/>
              <p:nvPr/>
            </p:nvGrpSpPr>
            <p:grpSpPr>
              <a:xfrm>
                <a:off x="4503914" y="-641075"/>
                <a:ext cx="6806225" cy="1498825"/>
                <a:chOff x="2771675" y="1312375"/>
                <a:chExt cx="6806225" cy="1498825"/>
              </a:xfrm>
            </p:grpSpPr>
            <p:sp>
              <p:nvSpPr>
                <p:cNvPr id="1092" name="Google Shape;1092;p11"/>
                <p:cNvSpPr/>
                <p:nvPr/>
              </p:nvSpPr>
              <p:spPr>
                <a:xfrm>
                  <a:off x="277167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3" name="Google Shape;1093;p11"/>
                <p:cNvSpPr/>
                <p:nvPr/>
              </p:nvSpPr>
              <p:spPr>
                <a:xfrm>
                  <a:off x="28799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4" name="Google Shape;1094;p11"/>
                <p:cNvSpPr/>
                <p:nvPr/>
              </p:nvSpPr>
              <p:spPr>
                <a:xfrm>
                  <a:off x="2988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5" name="Google Shape;1095;p11"/>
                <p:cNvSpPr/>
                <p:nvPr/>
              </p:nvSpPr>
              <p:spPr>
                <a:xfrm>
                  <a:off x="3096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6" name="Google Shape;1096;p11"/>
                <p:cNvSpPr/>
                <p:nvPr/>
              </p:nvSpPr>
              <p:spPr>
                <a:xfrm>
                  <a:off x="3204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7" name="Google Shape;1097;p11"/>
                <p:cNvSpPr/>
                <p:nvPr/>
              </p:nvSpPr>
              <p:spPr>
                <a:xfrm>
                  <a:off x="33131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8" name="Google Shape;1098;p11"/>
                <p:cNvSpPr/>
                <p:nvPr/>
              </p:nvSpPr>
              <p:spPr>
                <a:xfrm>
                  <a:off x="34213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9" name="Google Shape;1099;p11"/>
                <p:cNvSpPr/>
                <p:nvPr/>
              </p:nvSpPr>
              <p:spPr>
                <a:xfrm>
                  <a:off x="3529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0" name="Google Shape;1100;p11"/>
                <p:cNvSpPr/>
                <p:nvPr/>
              </p:nvSpPr>
              <p:spPr>
                <a:xfrm>
                  <a:off x="363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1" name="Google Shape;1101;p11"/>
                <p:cNvSpPr/>
                <p:nvPr/>
              </p:nvSpPr>
              <p:spPr>
                <a:xfrm>
                  <a:off x="3746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2" name="Google Shape;1102;p11"/>
                <p:cNvSpPr/>
                <p:nvPr/>
              </p:nvSpPr>
              <p:spPr>
                <a:xfrm>
                  <a:off x="38545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3" name="Google Shape;1103;p11"/>
                <p:cNvSpPr/>
                <p:nvPr/>
              </p:nvSpPr>
              <p:spPr>
                <a:xfrm>
                  <a:off x="3962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4" name="Google Shape;1104;p11"/>
                <p:cNvSpPr/>
                <p:nvPr/>
              </p:nvSpPr>
              <p:spPr>
                <a:xfrm>
                  <a:off x="4071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5" name="Google Shape;1105;p11"/>
                <p:cNvSpPr/>
                <p:nvPr/>
              </p:nvSpPr>
              <p:spPr>
                <a:xfrm>
                  <a:off x="417940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6" name="Google Shape;1106;p11"/>
                <p:cNvSpPr/>
                <p:nvPr/>
              </p:nvSpPr>
              <p:spPr>
                <a:xfrm>
                  <a:off x="4287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7" name="Google Shape;1107;p11"/>
                <p:cNvSpPr/>
                <p:nvPr/>
              </p:nvSpPr>
              <p:spPr>
                <a:xfrm>
                  <a:off x="4395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8" name="Google Shape;1108;p11"/>
                <p:cNvSpPr/>
                <p:nvPr/>
              </p:nvSpPr>
              <p:spPr>
                <a:xfrm>
                  <a:off x="45042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9" name="Google Shape;1109;p11"/>
                <p:cNvSpPr/>
                <p:nvPr/>
              </p:nvSpPr>
              <p:spPr>
                <a:xfrm>
                  <a:off x="46125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0" name="Google Shape;1110;p11"/>
                <p:cNvSpPr/>
                <p:nvPr/>
              </p:nvSpPr>
              <p:spPr>
                <a:xfrm>
                  <a:off x="47208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1" name="Google Shape;1111;p11"/>
                <p:cNvSpPr/>
                <p:nvPr/>
              </p:nvSpPr>
              <p:spPr>
                <a:xfrm>
                  <a:off x="4829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2" name="Google Shape;1112;p11"/>
                <p:cNvSpPr/>
                <p:nvPr/>
              </p:nvSpPr>
              <p:spPr>
                <a:xfrm>
                  <a:off x="4937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3" name="Google Shape;1113;p11"/>
                <p:cNvSpPr/>
                <p:nvPr/>
              </p:nvSpPr>
              <p:spPr>
                <a:xfrm>
                  <a:off x="5045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4" name="Google Shape;1114;p11"/>
                <p:cNvSpPr/>
                <p:nvPr/>
              </p:nvSpPr>
              <p:spPr>
                <a:xfrm>
                  <a:off x="51539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5" name="Google Shape;1115;p11"/>
                <p:cNvSpPr/>
                <p:nvPr/>
              </p:nvSpPr>
              <p:spPr>
                <a:xfrm>
                  <a:off x="52622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6" name="Google Shape;1116;p11"/>
                <p:cNvSpPr/>
                <p:nvPr/>
              </p:nvSpPr>
              <p:spPr>
                <a:xfrm>
                  <a:off x="537052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7" name="Google Shape;1117;p11"/>
                <p:cNvSpPr/>
                <p:nvPr/>
              </p:nvSpPr>
              <p:spPr>
                <a:xfrm>
                  <a:off x="5478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8" name="Google Shape;1118;p11"/>
                <p:cNvSpPr/>
                <p:nvPr/>
              </p:nvSpPr>
              <p:spPr>
                <a:xfrm>
                  <a:off x="5587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9" name="Google Shape;1119;p11"/>
                <p:cNvSpPr/>
                <p:nvPr/>
              </p:nvSpPr>
              <p:spPr>
                <a:xfrm>
                  <a:off x="5695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0" name="Google Shape;1120;p11"/>
                <p:cNvSpPr/>
                <p:nvPr/>
              </p:nvSpPr>
              <p:spPr>
                <a:xfrm>
                  <a:off x="5803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1" name="Google Shape;1121;p11"/>
                <p:cNvSpPr/>
                <p:nvPr/>
              </p:nvSpPr>
              <p:spPr>
                <a:xfrm>
                  <a:off x="5911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2" name="Google Shape;1122;p11"/>
                <p:cNvSpPr/>
                <p:nvPr/>
              </p:nvSpPr>
              <p:spPr>
                <a:xfrm>
                  <a:off x="602022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3" name="Google Shape;1123;p11"/>
                <p:cNvSpPr/>
                <p:nvPr/>
              </p:nvSpPr>
              <p:spPr>
                <a:xfrm>
                  <a:off x="6128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4" name="Google Shape;1124;p11"/>
                <p:cNvSpPr/>
                <p:nvPr/>
              </p:nvSpPr>
              <p:spPr>
                <a:xfrm>
                  <a:off x="6236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5" name="Google Shape;1125;p11"/>
                <p:cNvSpPr/>
                <p:nvPr/>
              </p:nvSpPr>
              <p:spPr>
                <a:xfrm>
                  <a:off x="63451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6" name="Google Shape;1126;p11"/>
                <p:cNvSpPr/>
                <p:nvPr/>
              </p:nvSpPr>
              <p:spPr>
                <a:xfrm>
                  <a:off x="64534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7" name="Google Shape;1127;p11"/>
                <p:cNvSpPr/>
                <p:nvPr/>
              </p:nvSpPr>
              <p:spPr>
                <a:xfrm>
                  <a:off x="65616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8" name="Google Shape;1128;p11"/>
                <p:cNvSpPr/>
                <p:nvPr/>
              </p:nvSpPr>
              <p:spPr>
                <a:xfrm>
                  <a:off x="6669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9" name="Google Shape;1129;p11"/>
                <p:cNvSpPr/>
                <p:nvPr/>
              </p:nvSpPr>
              <p:spPr>
                <a:xfrm>
                  <a:off x="67782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0" name="Google Shape;1130;p11"/>
                <p:cNvSpPr/>
                <p:nvPr/>
              </p:nvSpPr>
              <p:spPr>
                <a:xfrm>
                  <a:off x="6886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1" name="Google Shape;1131;p11"/>
                <p:cNvSpPr/>
                <p:nvPr/>
              </p:nvSpPr>
              <p:spPr>
                <a:xfrm>
                  <a:off x="69948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2" name="Google Shape;1132;p11"/>
                <p:cNvSpPr/>
                <p:nvPr/>
              </p:nvSpPr>
              <p:spPr>
                <a:xfrm>
                  <a:off x="7103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3" name="Google Shape;1133;p11"/>
                <p:cNvSpPr/>
                <p:nvPr/>
              </p:nvSpPr>
              <p:spPr>
                <a:xfrm>
                  <a:off x="72113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4" name="Google Shape;1134;p11"/>
                <p:cNvSpPr/>
                <p:nvPr/>
              </p:nvSpPr>
              <p:spPr>
                <a:xfrm>
                  <a:off x="73197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5" name="Google Shape;1135;p11"/>
                <p:cNvSpPr/>
                <p:nvPr/>
              </p:nvSpPr>
              <p:spPr>
                <a:xfrm>
                  <a:off x="742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6" name="Google Shape;1136;p11"/>
                <p:cNvSpPr/>
                <p:nvPr/>
              </p:nvSpPr>
              <p:spPr>
                <a:xfrm>
                  <a:off x="75362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7" name="Google Shape;1137;p11"/>
                <p:cNvSpPr/>
                <p:nvPr/>
              </p:nvSpPr>
              <p:spPr>
                <a:xfrm>
                  <a:off x="7644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8" name="Google Shape;1138;p11"/>
                <p:cNvSpPr/>
                <p:nvPr/>
              </p:nvSpPr>
              <p:spPr>
                <a:xfrm>
                  <a:off x="77528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9" name="Google Shape;1139;p11"/>
                <p:cNvSpPr/>
                <p:nvPr/>
              </p:nvSpPr>
              <p:spPr>
                <a:xfrm>
                  <a:off x="7861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0" name="Google Shape;1140;p11"/>
                <p:cNvSpPr/>
                <p:nvPr/>
              </p:nvSpPr>
              <p:spPr>
                <a:xfrm>
                  <a:off x="79693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1" name="Google Shape;1141;p11"/>
                <p:cNvSpPr/>
                <p:nvPr/>
              </p:nvSpPr>
              <p:spPr>
                <a:xfrm>
                  <a:off x="8077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12"/>
          <p:cNvSpPr txBox="1"/>
          <p:nvPr>
            <p:ph type="title"/>
          </p:nvPr>
        </p:nvSpPr>
        <p:spPr>
          <a:xfrm>
            <a:off x="720225" y="859250"/>
            <a:ext cx="1827900" cy="103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144" name="Google Shape;1144;p12"/>
          <p:cNvSpPr txBox="1"/>
          <p:nvPr>
            <p:ph idx="1" type="subTitle"/>
          </p:nvPr>
        </p:nvSpPr>
        <p:spPr>
          <a:xfrm rot="237">
            <a:off x="720225" y="3825988"/>
            <a:ext cx="43602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5" name="Google Shape;1145;p12"/>
          <p:cNvSpPr txBox="1"/>
          <p:nvPr>
            <p:ph idx="2" type="title"/>
          </p:nvPr>
        </p:nvSpPr>
        <p:spPr>
          <a:xfrm>
            <a:off x="720000" y="2342550"/>
            <a:ext cx="6344400" cy="1035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grpSp>
        <p:nvGrpSpPr>
          <p:cNvPr id="1146" name="Google Shape;1146;p12"/>
          <p:cNvGrpSpPr/>
          <p:nvPr/>
        </p:nvGrpSpPr>
        <p:grpSpPr>
          <a:xfrm flipH="1" rot="10800000">
            <a:off x="-1591512" y="-393237"/>
            <a:ext cx="12327014" cy="6667593"/>
            <a:chOff x="-1591512" y="-1128025"/>
            <a:chExt cx="12327014" cy="6667593"/>
          </a:xfrm>
        </p:grpSpPr>
        <p:sp>
          <p:nvSpPr>
            <p:cNvPr id="1147" name="Google Shape;1147;p12"/>
            <p:cNvSpPr/>
            <p:nvPr/>
          </p:nvSpPr>
          <p:spPr>
            <a:xfrm>
              <a:off x="25" y="0"/>
              <a:ext cx="9144000" cy="370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48" name="Google Shape;1148;p12"/>
            <p:cNvGrpSpPr/>
            <p:nvPr/>
          </p:nvGrpSpPr>
          <p:grpSpPr>
            <a:xfrm>
              <a:off x="-1591512" y="-1128025"/>
              <a:ext cx="12327014" cy="1498825"/>
              <a:chOff x="-1016875" y="-641075"/>
              <a:chExt cx="12327014" cy="1498825"/>
            </a:xfrm>
          </p:grpSpPr>
          <p:grpSp>
            <p:nvGrpSpPr>
              <p:cNvPr id="1149" name="Google Shape;1149;p12"/>
              <p:cNvGrpSpPr/>
              <p:nvPr/>
            </p:nvGrpSpPr>
            <p:grpSpPr>
              <a:xfrm>
                <a:off x="-1016875" y="-641075"/>
                <a:ext cx="6914500" cy="1498825"/>
                <a:chOff x="2663400" y="1312375"/>
                <a:chExt cx="6914500" cy="1498825"/>
              </a:xfrm>
            </p:grpSpPr>
            <p:sp>
              <p:nvSpPr>
                <p:cNvPr id="1150" name="Google Shape;1150;p12"/>
                <p:cNvSpPr/>
                <p:nvPr/>
              </p:nvSpPr>
              <p:spPr>
                <a:xfrm>
                  <a:off x="26634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1" name="Google Shape;1151;p12"/>
                <p:cNvSpPr/>
                <p:nvPr/>
              </p:nvSpPr>
              <p:spPr>
                <a:xfrm>
                  <a:off x="277167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2" name="Google Shape;1152;p12"/>
                <p:cNvSpPr/>
                <p:nvPr/>
              </p:nvSpPr>
              <p:spPr>
                <a:xfrm>
                  <a:off x="28799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3" name="Google Shape;1153;p12"/>
                <p:cNvSpPr/>
                <p:nvPr/>
              </p:nvSpPr>
              <p:spPr>
                <a:xfrm>
                  <a:off x="2988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4" name="Google Shape;1154;p12"/>
                <p:cNvSpPr/>
                <p:nvPr/>
              </p:nvSpPr>
              <p:spPr>
                <a:xfrm>
                  <a:off x="3096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5" name="Google Shape;1155;p12"/>
                <p:cNvSpPr/>
                <p:nvPr/>
              </p:nvSpPr>
              <p:spPr>
                <a:xfrm>
                  <a:off x="3204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6" name="Google Shape;1156;p12"/>
                <p:cNvSpPr/>
                <p:nvPr/>
              </p:nvSpPr>
              <p:spPr>
                <a:xfrm>
                  <a:off x="33131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7" name="Google Shape;1157;p12"/>
                <p:cNvSpPr/>
                <p:nvPr/>
              </p:nvSpPr>
              <p:spPr>
                <a:xfrm>
                  <a:off x="34213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8" name="Google Shape;1158;p12"/>
                <p:cNvSpPr/>
                <p:nvPr/>
              </p:nvSpPr>
              <p:spPr>
                <a:xfrm>
                  <a:off x="3529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9" name="Google Shape;1159;p12"/>
                <p:cNvSpPr/>
                <p:nvPr/>
              </p:nvSpPr>
              <p:spPr>
                <a:xfrm>
                  <a:off x="363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0" name="Google Shape;1160;p12"/>
                <p:cNvSpPr/>
                <p:nvPr/>
              </p:nvSpPr>
              <p:spPr>
                <a:xfrm>
                  <a:off x="3746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1" name="Google Shape;1161;p12"/>
                <p:cNvSpPr/>
                <p:nvPr/>
              </p:nvSpPr>
              <p:spPr>
                <a:xfrm>
                  <a:off x="38545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2" name="Google Shape;1162;p12"/>
                <p:cNvSpPr/>
                <p:nvPr/>
              </p:nvSpPr>
              <p:spPr>
                <a:xfrm>
                  <a:off x="3962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3" name="Google Shape;1163;p12"/>
                <p:cNvSpPr/>
                <p:nvPr/>
              </p:nvSpPr>
              <p:spPr>
                <a:xfrm>
                  <a:off x="4071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4" name="Google Shape;1164;p12"/>
                <p:cNvSpPr/>
                <p:nvPr/>
              </p:nvSpPr>
              <p:spPr>
                <a:xfrm>
                  <a:off x="417940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5" name="Google Shape;1165;p12"/>
                <p:cNvSpPr/>
                <p:nvPr/>
              </p:nvSpPr>
              <p:spPr>
                <a:xfrm>
                  <a:off x="4287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6" name="Google Shape;1166;p12"/>
                <p:cNvSpPr/>
                <p:nvPr/>
              </p:nvSpPr>
              <p:spPr>
                <a:xfrm>
                  <a:off x="4395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7" name="Google Shape;1167;p12"/>
                <p:cNvSpPr/>
                <p:nvPr/>
              </p:nvSpPr>
              <p:spPr>
                <a:xfrm>
                  <a:off x="45042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8" name="Google Shape;1168;p12"/>
                <p:cNvSpPr/>
                <p:nvPr/>
              </p:nvSpPr>
              <p:spPr>
                <a:xfrm>
                  <a:off x="46125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9" name="Google Shape;1169;p12"/>
                <p:cNvSpPr/>
                <p:nvPr/>
              </p:nvSpPr>
              <p:spPr>
                <a:xfrm>
                  <a:off x="47208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0" name="Google Shape;1170;p12"/>
                <p:cNvSpPr/>
                <p:nvPr/>
              </p:nvSpPr>
              <p:spPr>
                <a:xfrm>
                  <a:off x="4829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1" name="Google Shape;1171;p12"/>
                <p:cNvSpPr/>
                <p:nvPr/>
              </p:nvSpPr>
              <p:spPr>
                <a:xfrm>
                  <a:off x="4937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2" name="Google Shape;1172;p12"/>
                <p:cNvSpPr/>
                <p:nvPr/>
              </p:nvSpPr>
              <p:spPr>
                <a:xfrm>
                  <a:off x="5045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3" name="Google Shape;1173;p12"/>
                <p:cNvSpPr/>
                <p:nvPr/>
              </p:nvSpPr>
              <p:spPr>
                <a:xfrm>
                  <a:off x="51539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4" name="Google Shape;1174;p12"/>
                <p:cNvSpPr/>
                <p:nvPr/>
              </p:nvSpPr>
              <p:spPr>
                <a:xfrm>
                  <a:off x="52622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5" name="Google Shape;1175;p12"/>
                <p:cNvSpPr/>
                <p:nvPr/>
              </p:nvSpPr>
              <p:spPr>
                <a:xfrm>
                  <a:off x="537052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6" name="Google Shape;1176;p12"/>
                <p:cNvSpPr/>
                <p:nvPr/>
              </p:nvSpPr>
              <p:spPr>
                <a:xfrm>
                  <a:off x="5478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7" name="Google Shape;1177;p12"/>
                <p:cNvSpPr/>
                <p:nvPr/>
              </p:nvSpPr>
              <p:spPr>
                <a:xfrm>
                  <a:off x="5587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8" name="Google Shape;1178;p12"/>
                <p:cNvSpPr/>
                <p:nvPr/>
              </p:nvSpPr>
              <p:spPr>
                <a:xfrm>
                  <a:off x="5695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9" name="Google Shape;1179;p12"/>
                <p:cNvSpPr/>
                <p:nvPr/>
              </p:nvSpPr>
              <p:spPr>
                <a:xfrm>
                  <a:off x="5803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0" name="Google Shape;1180;p12"/>
                <p:cNvSpPr/>
                <p:nvPr/>
              </p:nvSpPr>
              <p:spPr>
                <a:xfrm>
                  <a:off x="5911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1" name="Google Shape;1181;p12"/>
                <p:cNvSpPr/>
                <p:nvPr/>
              </p:nvSpPr>
              <p:spPr>
                <a:xfrm>
                  <a:off x="602022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2" name="Google Shape;1182;p12"/>
                <p:cNvSpPr/>
                <p:nvPr/>
              </p:nvSpPr>
              <p:spPr>
                <a:xfrm>
                  <a:off x="6128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3" name="Google Shape;1183;p12"/>
                <p:cNvSpPr/>
                <p:nvPr/>
              </p:nvSpPr>
              <p:spPr>
                <a:xfrm>
                  <a:off x="6236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4" name="Google Shape;1184;p12"/>
                <p:cNvSpPr/>
                <p:nvPr/>
              </p:nvSpPr>
              <p:spPr>
                <a:xfrm>
                  <a:off x="63451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5" name="Google Shape;1185;p12"/>
                <p:cNvSpPr/>
                <p:nvPr/>
              </p:nvSpPr>
              <p:spPr>
                <a:xfrm>
                  <a:off x="64534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6" name="Google Shape;1186;p12"/>
                <p:cNvSpPr/>
                <p:nvPr/>
              </p:nvSpPr>
              <p:spPr>
                <a:xfrm>
                  <a:off x="65616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7" name="Google Shape;1187;p12"/>
                <p:cNvSpPr/>
                <p:nvPr/>
              </p:nvSpPr>
              <p:spPr>
                <a:xfrm>
                  <a:off x="6669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8" name="Google Shape;1188;p12"/>
                <p:cNvSpPr/>
                <p:nvPr/>
              </p:nvSpPr>
              <p:spPr>
                <a:xfrm>
                  <a:off x="67782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9" name="Google Shape;1189;p12"/>
                <p:cNvSpPr/>
                <p:nvPr/>
              </p:nvSpPr>
              <p:spPr>
                <a:xfrm>
                  <a:off x="6886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0" name="Google Shape;1190;p12"/>
                <p:cNvSpPr/>
                <p:nvPr/>
              </p:nvSpPr>
              <p:spPr>
                <a:xfrm>
                  <a:off x="69948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1" name="Google Shape;1191;p12"/>
                <p:cNvSpPr/>
                <p:nvPr/>
              </p:nvSpPr>
              <p:spPr>
                <a:xfrm>
                  <a:off x="7103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2" name="Google Shape;1192;p12"/>
                <p:cNvSpPr/>
                <p:nvPr/>
              </p:nvSpPr>
              <p:spPr>
                <a:xfrm>
                  <a:off x="72113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3" name="Google Shape;1193;p12"/>
                <p:cNvSpPr/>
                <p:nvPr/>
              </p:nvSpPr>
              <p:spPr>
                <a:xfrm>
                  <a:off x="73197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4" name="Google Shape;1194;p12"/>
                <p:cNvSpPr/>
                <p:nvPr/>
              </p:nvSpPr>
              <p:spPr>
                <a:xfrm>
                  <a:off x="742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5" name="Google Shape;1195;p12"/>
                <p:cNvSpPr/>
                <p:nvPr/>
              </p:nvSpPr>
              <p:spPr>
                <a:xfrm>
                  <a:off x="75362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6" name="Google Shape;1196;p12"/>
                <p:cNvSpPr/>
                <p:nvPr/>
              </p:nvSpPr>
              <p:spPr>
                <a:xfrm>
                  <a:off x="7644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7" name="Google Shape;1197;p12"/>
                <p:cNvSpPr/>
                <p:nvPr/>
              </p:nvSpPr>
              <p:spPr>
                <a:xfrm>
                  <a:off x="77528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8" name="Google Shape;1198;p12"/>
                <p:cNvSpPr/>
                <p:nvPr/>
              </p:nvSpPr>
              <p:spPr>
                <a:xfrm>
                  <a:off x="7861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9" name="Google Shape;1199;p12"/>
                <p:cNvSpPr/>
                <p:nvPr/>
              </p:nvSpPr>
              <p:spPr>
                <a:xfrm>
                  <a:off x="79693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0" name="Google Shape;1200;p12"/>
                <p:cNvSpPr/>
                <p:nvPr/>
              </p:nvSpPr>
              <p:spPr>
                <a:xfrm>
                  <a:off x="8077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01" name="Google Shape;1201;p12"/>
              <p:cNvGrpSpPr/>
              <p:nvPr/>
            </p:nvGrpSpPr>
            <p:grpSpPr>
              <a:xfrm>
                <a:off x="4503914" y="-641075"/>
                <a:ext cx="6806225" cy="1498825"/>
                <a:chOff x="2771675" y="1312375"/>
                <a:chExt cx="6806225" cy="1498825"/>
              </a:xfrm>
            </p:grpSpPr>
            <p:sp>
              <p:nvSpPr>
                <p:cNvPr id="1202" name="Google Shape;1202;p12"/>
                <p:cNvSpPr/>
                <p:nvPr/>
              </p:nvSpPr>
              <p:spPr>
                <a:xfrm>
                  <a:off x="277167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3" name="Google Shape;1203;p12"/>
                <p:cNvSpPr/>
                <p:nvPr/>
              </p:nvSpPr>
              <p:spPr>
                <a:xfrm>
                  <a:off x="28799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4" name="Google Shape;1204;p12"/>
                <p:cNvSpPr/>
                <p:nvPr/>
              </p:nvSpPr>
              <p:spPr>
                <a:xfrm>
                  <a:off x="2988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5" name="Google Shape;1205;p12"/>
                <p:cNvSpPr/>
                <p:nvPr/>
              </p:nvSpPr>
              <p:spPr>
                <a:xfrm>
                  <a:off x="3096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6" name="Google Shape;1206;p12"/>
                <p:cNvSpPr/>
                <p:nvPr/>
              </p:nvSpPr>
              <p:spPr>
                <a:xfrm>
                  <a:off x="3204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7" name="Google Shape;1207;p12"/>
                <p:cNvSpPr/>
                <p:nvPr/>
              </p:nvSpPr>
              <p:spPr>
                <a:xfrm>
                  <a:off x="33131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8" name="Google Shape;1208;p12"/>
                <p:cNvSpPr/>
                <p:nvPr/>
              </p:nvSpPr>
              <p:spPr>
                <a:xfrm>
                  <a:off x="34213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9" name="Google Shape;1209;p12"/>
                <p:cNvSpPr/>
                <p:nvPr/>
              </p:nvSpPr>
              <p:spPr>
                <a:xfrm>
                  <a:off x="3529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0" name="Google Shape;1210;p12"/>
                <p:cNvSpPr/>
                <p:nvPr/>
              </p:nvSpPr>
              <p:spPr>
                <a:xfrm>
                  <a:off x="363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1" name="Google Shape;1211;p12"/>
                <p:cNvSpPr/>
                <p:nvPr/>
              </p:nvSpPr>
              <p:spPr>
                <a:xfrm>
                  <a:off x="3746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2" name="Google Shape;1212;p12"/>
                <p:cNvSpPr/>
                <p:nvPr/>
              </p:nvSpPr>
              <p:spPr>
                <a:xfrm>
                  <a:off x="38545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3" name="Google Shape;1213;p12"/>
                <p:cNvSpPr/>
                <p:nvPr/>
              </p:nvSpPr>
              <p:spPr>
                <a:xfrm>
                  <a:off x="3962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4" name="Google Shape;1214;p12"/>
                <p:cNvSpPr/>
                <p:nvPr/>
              </p:nvSpPr>
              <p:spPr>
                <a:xfrm>
                  <a:off x="4071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5" name="Google Shape;1215;p12"/>
                <p:cNvSpPr/>
                <p:nvPr/>
              </p:nvSpPr>
              <p:spPr>
                <a:xfrm>
                  <a:off x="417940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6" name="Google Shape;1216;p12"/>
                <p:cNvSpPr/>
                <p:nvPr/>
              </p:nvSpPr>
              <p:spPr>
                <a:xfrm>
                  <a:off x="4287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7" name="Google Shape;1217;p12"/>
                <p:cNvSpPr/>
                <p:nvPr/>
              </p:nvSpPr>
              <p:spPr>
                <a:xfrm>
                  <a:off x="4395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8" name="Google Shape;1218;p12"/>
                <p:cNvSpPr/>
                <p:nvPr/>
              </p:nvSpPr>
              <p:spPr>
                <a:xfrm>
                  <a:off x="45042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9" name="Google Shape;1219;p12"/>
                <p:cNvSpPr/>
                <p:nvPr/>
              </p:nvSpPr>
              <p:spPr>
                <a:xfrm>
                  <a:off x="46125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0" name="Google Shape;1220;p12"/>
                <p:cNvSpPr/>
                <p:nvPr/>
              </p:nvSpPr>
              <p:spPr>
                <a:xfrm>
                  <a:off x="47208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1" name="Google Shape;1221;p12"/>
                <p:cNvSpPr/>
                <p:nvPr/>
              </p:nvSpPr>
              <p:spPr>
                <a:xfrm>
                  <a:off x="4829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2" name="Google Shape;1222;p12"/>
                <p:cNvSpPr/>
                <p:nvPr/>
              </p:nvSpPr>
              <p:spPr>
                <a:xfrm>
                  <a:off x="4937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3" name="Google Shape;1223;p12"/>
                <p:cNvSpPr/>
                <p:nvPr/>
              </p:nvSpPr>
              <p:spPr>
                <a:xfrm>
                  <a:off x="5045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4" name="Google Shape;1224;p12"/>
                <p:cNvSpPr/>
                <p:nvPr/>
              </p:nvSpPr>
              <p:spPr>
                <a:xfrm>
                  <a:off x="51539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5" name="Google Shape;1225;p12"/>
                <p:cNvSpPr/>
                <p:nvPr/>
              </p:nvSpPr>
              <p:spPr>
                <a:xfrm>
                  <a:off x="52622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6" name="Google Shape;1226;p12"/>
                <p:cNvSpPr/>
                <p:nvPr/>
              </p:nvSpPr>
              <p:spPr>
                <a:xfrm>
                  <a:off x="537052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7" name="Google Shape;1227;p12"/>
                <p:cNvSpPr/>
                <p:nvPr/>
              </p:nvSpPr>
              <p:spPr>
                <a:xfrm>
                  <a:off x="5478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8" name="Google Shape;1228;p12"/>
                <p:cNvSpPr/>
                <p:nvPr/>
              </p:nvSpPr>
              <p:spPr>
                <a:xfrm>
                  <a:off x="5587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9" name="Google Shape;1229;p12"/>
                <p:cNvSpPr/>
                <p:nvPr/>
              </p:nvSpPr>
              <p:spPr>
                <a:xfrm>
                  <a:off x="5695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0" name="Google Shape;1230;p12"/>
                <p:cNvSpPr/>
                <p:nvPr/>
              </p:nvSpPr>
              <p:spPr>
                <a:xfrm>
                  <a:off x="5803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1" name="Google Shape;1231;p12"/>
                <p:cNvSpPr/>
                <p:nvPr/>
              </p:nvSpPr>
              <p:spPr>
                <a:xfrm>
                  <a:off x="5911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2" name="Google Shape;1232;p12"/>
                <p:cNvSpPr/>
                <p:nvPr/>
              </p:nvSpPr>
              <p:spPr>
                <a:xfrm>
                  <a:off x="602022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3" name="Google Shape;1233;p12"/>
                <p:cNvSpPr/>
                <p:nvPr/>
              </p:nvSpPr>
              <p:spPr>
                <a:xfrm>
                  <a:off x="6128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4" name="Google Shape;1234;p12"/>
                <p:cNvSpPr/>
                <p:nvPr/>
              </p:nvSpPr>
              <p:spPr>
                <a:xfrm>
                  <a:off x="6236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5" name="Google Shape;1235;p12"/>
                <p:cNvSpPr/>
                <p:nvPr/>
              </p:nvSpPr>
              <p:spPr>
                <a:xfrm>
                  <a:off x="63451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6" name="Google Shape;1236;p12"/>
                <p:cNvSpPr/>
                <p:nvPr/>
              </p:nvSpPr>
              <p:spPr>
                <a:xfrm>
                  <a:off x="64534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7" name="Google Shape;1237;p12"/>
                <p:cNvSpPr/>
                <p:nvPr/>
              </p:nvSpPr>
              <p:spPr>
                <a:xfrm>
                  <a:off x="65616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8" name="Google Shape;1238;p12"/>
                <p:cNvSpPr/>
                <p:nvPr/>
              </p:nvSpPr>
              <p:spPr>
                <a:xfrm>
                  <a:off x="6669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9" name="Google Shape;1239;p12"/>
                <p:cNvSpPr/>
                <p:nvPr/>
              </p:nvSpPr>
              <p:spPr>
                <a:xfrm>
                  <a:off x="67782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0" name="Google Shape;1240;p12"/>
                <p:cNvSpPr/>
                <p:nvPr/>
              </p:nvSpPr>
              <p:spPr>
                <a:xfrm>
                  <a:off x="6886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1" name="Google Shape;1241;p12"/>
                <p:cNvSpPr/>
                <p:nvPr/>
              </p:nvSpPr>
              <p:spPr>
                <a:xfrm>
                  <a:off x="69948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2" name="Google Shape;1242;p12"/>
                <p:cNvSpPr/>
                <p:nvPr/>
              </p:nvSpPr>
              <p:spPr>
                <a:xfrm>
                  <a:off x="7103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3" name="Google Shape;1243;p12"/>
                <p:cNvSpPr/>
                <p:nvPr/>
              </p:nvSpPr>
              <p:spPr>
                <a:xfrm>
                  <a:off x="72113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4" name="Google Shape;1244;p12"/>
                <p:cNvSpPr/>
                <p:nvPr/>
              </p:nvSpPr>
              <p:spPr>
                <a:xfrm>
                  <a:off x="73197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5" name="Google Shape;1245;p12"/>
                <p:cNvSpPr/>
                <p:nvPr/>
              </p:nvSpPr>
              <p:spPr>
                <a:xfrm>
                  <a:off x="742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6" name="Google Shape;1246;p12"/>
                <p:cNvSpPr/>
                <p:nvPr/>
              </p:nvSpPr>
              <p:spPr>
                <a:xfrm>
                  <a:off x="75362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7" name="Google Shape;1247;p12"/>
                <p:cNvSpPr/>
                <p:nvPr/>
              </p:nvSpPr>
              <p:spPr>
                <a:xfrm>
                  <a:off x="7644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8" name="Google Shape;1248;p12"/>
                <p:cNvSpPr/>
                <p:nvPr/>
              </p:nvSpPr>
              <p:spPr>
                <a:xfrm>
                  <a:off x="77528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9" name="Google Shape;1249;p12"/>
                <p:cNvSpPr/>
                <p:nvPr/>
              </p:nvSpPr>
              <p:spPr>
                <a:xfrm>
                  <a:off x="7861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0" name="Google Shape;1250;p12"/>
                <p:cNvSpPr/>
                <p:nvPr/>
              </p:nvSpPr>
              <p:spPr>
                <a:xfrm>
                  <a:off x="79693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1" name="Google Shape;1251;p12"/>
                <p:cNvSpPr/>
                <p:nvPr/>
              </p:nvSpPr>
              <p:spPr>
                <a:xfrm>
                  <a:off x="8077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52" name="Google Shape;1252;p12"/>
            <p:cNvSpPr/>
            <p:nvPr/>
          </p:nvSpPr>
          <p:spPr>
            <a:xfrm>
              <a:off x="-175" y="4772700"/>
              <a:ext cx="9144000" cy="37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12"/>
            <p:cNvSpPr/>
            <p:nvPr/>
          </p:nvSpPr>
          <p:spPr>
            <a:xfrm>
              <a:off x="4188675" y="4772700"/>
              <a:ext cx="766889" cy="766868"/>
            </a:xfrm>
            <a:custGeom>
              <a:rect b="b" l="l" r="r" t="t"/>
              <a:pathLst>
                <a:path extrusionOk="0" h="37114" w="37115">
                  <a:moveTo>
                    <a:pt x="18565" y="0"/>
                  </a:moveTo>
                  <a:lnTo>
                    <a:pt x="1" y="18549"/>
                  </a:lnTo>
                  <a:lnTo>
                    <a:pt x="18550" y="37113"/>
                  </a:lnTo>
                  <a:lnTo>
                    <a:pt x="37114" y="18565"/>
                  </a:lnTo>
                  <a:lnTo>
                    <a:pt x="185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254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13"/>
          <p:cNvSpPr txBox="1"/>
          <p:nvPr>
            <p:ph type="title"/>
          </p:nvPr>
        </p:nvSpPr>
        <p:spPr>
          <a:xfrm>
            <a:off x="720000" y="540000"/>
            <a:ext cx="7704000" cy="27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1256" name="Google Shape;1256;p13"/>
          <p:cNvGrpSpPr/>
          <p:nvPr/>
        </p:nvGrpSpPr>
        <p:grpSpPr>
          <a:xfrm>
            <a:off x="-1016875" y="3897513"/>
            <a:ext cx="12327014" cy="1498825"/>
            <a:chOff x="-1016875" y="3897513"/>
            <a:chExt cx="12327014" cy="1498825"/>
          </a:xfrm>
        </p:grpSpPr>
        <p:sp>
          <p:nvSpPr>
            <p:cNvPr id="1257" name="Google Shape;1257;p13"/>
            <p:cNvSpPr/>
            <p:nvPr/>
          </p:nvSpPr>
          <p:spPr>
            <a:xfrm>
              <a:off x="1305250" y="4548825"/>
              <a:ext cx="7839000" cy="594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8" name="Google Shape;1258;p13"/>
            <p:cNvGrpSpPr/>
            <p:nvPr/>
          </p:nvGrpSpPr>
          <p:grpSpPr>
            <a:xfrm>
              <a:off x="-1016875" y="3897513"/>
              <a:ext cx="12327014" cy="1498825"/>
              <a:chOff x="-1016875" y="-641075"/>
              <a:chExt cx="12327014" cy="1498825"/>
            </a:xfrm>
          </p:grpSpPr>
          <p:grpSp>
            <p:nvGrpSpPr>
              <p:cNvPr id="1259" name="Google Shape;1259;p13"/>
              <p:cNvGrpSpPr/>
              <p:nvPr/>
            </p:nvGrpSpPr>
            <p:grpSpPr>
              <a:xfrm>
                <a:off x="-1016875" y="-641075"/>
                <a:ext cx="6914500" cy="1498825"/>
                <a:chOff x="2663400" y="1312375"/>
                <a:chExt cx="6914500" cy="1498825"/>
              </a:xfrm>
            </p:grpSpPr>
            <p:sp>
              <p:nvSpPr>
                <p:cNvPr id="1260" name="Google Shape;1260;p13"/>
                <p:cNvSpPr/>
                <p:nvPr/>
              </p:nvSpPr>
              <p:spPr>
                <a:xfrm>
                  <a:off x="26634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1" name="Google Shape;1261;p13"/>
                <p:cNvSpPr/>
                <p:nvPr/>
              </p:nvSpPr>
              <p:spPr>
                <a:xfrm>
                  <a:off x="277167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2" name="Google Shape;1262;p13"/>
                <p:cNvSpPr/>
                <p:nvPr/>
              </p:nvSpPr>
              <p:spPr>
                <a:xfrm>
                  <a:off x="28799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3" name="Google Shape;1263;p13"/>
                <p:cNvSpPr/>
                <p:nvPr/>
              </p:nvSpPr>
              <p:spPr>
                <a:xfrm>
                  <a:off x="2988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4" name="Google Shape;1264;p13"/>
                <p:cNvSpPr/>
                <p:nvPr/>
              </p:nvSpPr>
              <p:spPr>
                <a:xfrm>
                  <a:off x="3096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5" name="Google Shape;1265;p13"/>
                <p:cNvSpPr/>
                <p:nvPr/>
              </p:nvSpPr>
              <p:spPr>
                <a:xfrm>
                  <a:off x="3204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6" name="Google Shape;1266;p13"/>
                <p:cNvSpPr/>
                <p:nvPr/>
              </p:nvSpPr>
              <p:spPr>
                <a:xfrm>
                  <a:off x="33131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7" name="Google Shape;1267;p13"/>
                <p:cNvSpPr/>
                <p:nvPr/>
              </p:nvSpPr>
              <p:spPr>
                <a:xfrm>
                  <a:off x="34213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8" name="Google Shape;1268;p13"/>
                <p:cNvSpPr/>
                <p:nvPr/>
              </p:nvSpPr>
              <p:spPr>
                <a:xfrm>
                  <a:off x="3529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9" name="Google Shape;1269;p13"/>
                <p:cNvSpPr/>
                <p:nvPr/>
              </p:nvSpPr>
              <p:spPr>
                <a:xfrm>
                  <a:off x="363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0" name="Google Shape;1270;p13"/>
                <p:cNvSpPr/>
                <p:nvPr/>
              </p:nvSpPr>
              <p:spPr>
                <a:xfrm>
                  <a:off x="3746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1" name="Google Shape;1271;p13"/>
                <p:cNvSpPr/>
                <p:nvPr/>
              </p:nvSpPr>
              <p:spPr>
                <a:xfrm>
                  <a:off x="38545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2" name="Google Shape;1272;p13"/>
                <p:cNvSpPr/>
                <p:nvPr/>
              </p:nvSpPr>
              <p:spPr>
                <a:xfrm>
                  <a:off x="3962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3" name="Google Shape;1273;p13"/>
                <p:cNvSpPr/>
                <p:nvPr/>
              </p:nvSpPr>
              <p:spPr>
                <a:xfrm>
                  <a:off x="4071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4" name="Google Shape;1274;p13"/>
                <p:cNvSpPr/>
                <p:nvPr/>
              </p:nvSpPr>
              <p:spPr>
                <a:xfrm>
                  <a:off x="417940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5" name="Google Shape;1275;p13"/>
                <p:cNvSpPr/>
                <p:nvPr/>
              </p:nvSpPr>
              <p:spPr>
                <a:xfrm>
                  <a:off x="4287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6" name="Google Shape;1276;p13"/>
                <p:cNvSpPr/>
                <p:nvPr/>
              </p:nvSpPr>
              <p:spPr>
                <a:xfrm>
                  <a:off x="4395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7" name="Google Shape;1277;p13"/>
                <p:cNvSpPr/>
                <p:nvPr/>
              </p:nvSpPr>
              <p:spPr>
                <a:xfrm>
                  <a:off x="45042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8" name="Google Shape;1278;p13"/>
                <p:cNvSpPr/>
                <p:nvPr/>
              </p:nvSpPr>
              <p:spPr>
                <a:xfrm>
                  <a:off x="46125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9" name="Google Shape;1279;p13"/>
                <p:cNvSpPr/>
                <p:nvPr/>
              </p:nvSpPr>
              <p:spPr>
                <a:xfrm>
                  <a:off x="47208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0" name="Google Shape;1280;p13"/>
                <p:cNvSpPr/>
                <p:nvPr/>
              </p:nvSpPr>
              <p:spPr>
                <a:xfrm>
                  <a:off x="4829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1" name="Google Shape;1281;p13"/>
                <p:cNvSpPr/>
                <p:nvPr/>
              </p:nvSpPr>
              <p:spPr>
                <a:xfrm>
                  <a:off x="4937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2" name="Google Shape;1282;p13"/>
                <p:cNvSpPr/>
                <p:nvPr/>
              </p:nvSpPr>
              <p:spPr>
                <a:xfrm>
                  <a:off x="5045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3" name="Google Shape;1283;p13"/>
                <p:cNvSpPr/>
                <p:nvPr/>
              </p:nvSpPr>
              <p:spPr>
                <a:xfrm>
                  <a:off x="51539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4" name="Google Shape;1284;p13"/>
                <p:cNvSpPr/>
                <p:nvPr/>
              </p:nvSpPr>
              <p:spPr>
                <a:xfrm>
                  <a:off x="52622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5" name="Google Shape;1285;p13"/>
                <p:cNvSpPr/>
                <p:nvPr/>
              </p:nvSpPr>
              <p:spPr>
                <a:xfrm>
                  <a:off x="537052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6" name="Google Shape;1286;p13"/>
                <p:cNvSpPr/>
                <p:nvPr/>
              </p:nvSpPr>
              <p:spPr>
                <a:xfrm>
                  <a:off x="5478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7" name="Google Shape;1287;p13"/>
                <p:cNvSpPr/>
                <p:nvPr/>
              </p:nvSpPr>
              <p:spPr>
                <a:xfrm>
                  <a:off x="5587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8" name="Google Shape;1288;p13"/>
                <p:cNvSpPr/>
                <p:nvPr/>
              </p:nvSpPr>
              <p:spPr>
                <a:xfrm>
                  <a:off x="5695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9" name="Google Shape;1289;p13"/>
                <p:cNvSpPr/>
                <p:nvPr/>
              </p:nvSpPr>
              <p:spPr>
                <a:xfrm>
                  <a:off x="5803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0" name="Google Shape;1290;p13"/>
                <p:cNvSpPr/>
                <p:nvPr/>
              </p:nvSpPr>
              <p:spPr>
                <a:xfrm>
                  <a:off x="5911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1" name="Google Shape;1291;p13"/>
                <p:cNvSpPr/>
                <p:nvPr/>
              </p:nvSpPr>
              <p:spPr>
                <a:xfrm>
                  <a:off x="602022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2" name="Google Shape;1292;p13"/>
                <p:cNvSpPr/>
                <p:nvPr/>
              </p:nvSpPr>
              <p:spPr>
                <a:xfrm>
                  <a:off x="6128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3" name="Google Shape;1293;p13"/>
                <p:cNvSpPr/>
                <p:nvPr/>
              </p:nvSpPr>
              <p:spPr>
                <a:xfrm>
                  <a:off x="6236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4" name="Google Shape;1294;p13"/>
                <p:cNvSpPr/>
                <p:nvPr/>
              </p:nvSpPr>
              <p:spPr>
                <a:xfrm>
                  <a:off x="63451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5" name="Google Shape;1295;p13"/>
                <p:cNvSpPr/>
                <p:nvPr/>
              </p:nvSpPr>
              <p:spPr>
                <a:xfrm>
                  <a:off x="64534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6" name="Google Shape;1296;p13"/>
                <p:cNvSpPr/>
                <p:nvPr/>
              </p:nvSpPr>
              <p:spPr>
                <a:xfrm>
                  <a:off x="65616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7" name="Google Shape;1297;p13"/>
                <p:cNvSpPr/>
                <p:nvPr/>
              </p:nvSpPr>
              <p:spPr>
                <a:xfrm>
                  <a:off x="6669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8" name="Google Shape;1298;p13"/>
                <p:cNvSpPr/>
                <p:nvPr/>
              </p:nvSpPr>
              <p:spPr>
                <a:xfrm>
                  <a:off x="67782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9" name="Google Shape;1299;p13"/>
                <p:cNvSpPr/>
                <p:nvPr/>
              </p:nvSpPr>
              <p:spPr>
                <a:xfrm>
                  <a:off x="6886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0" name="Google Shape;1300;p13"/>
                <p:cNvSpPr/>
                <p:nvPr/>
              </p:nvSpPr>
              <p:spPr>
                <a:xfrm>
                  <a:off x="69948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1" name="Google Shape;1301;p13"/>
                <p:cNvSpPr/>
                <p:nvPr/>
              </p:nvSpPr>
              <p:spPr>
                <a:xfrm>
                  <a:off x="7103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2" name="Google Shape;1302;p13"/>
                <p:cNvSpPr/>
                <p:nvPr/>
              </p:nvSpPr>
              <p:spPr>
                <a:xfrm>
                  <a:off x="72113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3" name="Google Shape;1303;p13"/>
                <p:cNvSpPr/>
                <p:nvPr/>
              </p:nvSpPr>
              <p:spPr>
                <a:xfrm>
                  <a:off x="73197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4" name="Google Shape;1304;p13"/>
                <p:cNvSpPr/>
                <p:nvPr/>
              </p:nvSpPr>
              <p:spPr>
                <a:xfrm>
                  <a:off x="742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5" name="Google Shape;1305;p13"/>
                <p:cNvSpPr/>
                <p:nvPr/>
              </p:nvSpPr>
              <p:spPr>
                <a:xfrm>
                  <a:off x="75362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6" name="Google Shape;1306;p13"/>
                <p:cNvSpPr/>
                <p:nvPr/>
              </p:nvSpPr>
              <p:spPr>
                <a:xfrm>
                  <a:off x="7644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7" name="Google Shape;1307;p13"/>
                <p:cNvSpPr/>
                <p:nvPr/>
              </p:nvSpPr>
              <p:spPr>
                <a:xfrm>
                  <a:off x="77528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8" name="Google Shape;1308;p13"/>
                <p:cNvSpPr/>
                <p:nvPr/>
              </p:nvSpPr>
              <p:spPr>
                <a:xfrm>
                  <a:off x="7861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9" name="Google Shape;1309;p13"/>
                <p:cNvSpPr/>
                <p:nvPr/>
              </p:nvSpPr>
              <p:spPr>
                <a:xfrm>
                  <a:off x="79693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0" name="Google Shape;1310;p13"/>
                <p:cNvSpPr/>
                <p:nvPr/>
              </p:nvSpPr>
              <p:spPr>
                <a:xfrm>
                  <a:off x="8077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11" name="Google Shape;1311;p13"/>
              <p:cNvGrpSpPr/>
              <p:nvPr/>
            </p:nvGrpSpPr>
            <p:grpSpPr>
              <a:xfrm>
                <a:off x="4503914" y="-641075"/>
                <a:ext cx="6806225" cy="1498825"/>
                <a:chOff x="2771675" y="1312375"/>
                <a:chExt cx="6806225" cy="1498825"/>
              </a:xfrm>
            </p:grpSpPr>
            <p:sp>
              <p:nvSpPr>
                <p:cNvPr id="1312" name="Google Shape;1312;p13"/>
                <p:cNvSpPr/>
                <p:nvPr/>
              </p:nvSpPr>
              <p:spPr>
                <a:xfrm>
                  <a:off x="277167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3" name="Google Shape;1313;p13"/>
                <p:cNvSpPr/>
                <p:nvPr/>
              </p:nvSpPr>
              <p:spPr>
                <a:xfrm>
                  <a:off x="28799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4" name="Google Shape;1314;p13"/>
                <p:cNvSpPr/>
                <p:nvPr/>
              </p:nvSpPr>
              <p:spPr>
                <a:xfrm>
                  <a:off x="2988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5" name="Google Shape;1315;p13"/>
                <p:cNvSpPr/>
                <p:nvPr/>
              </p:nvSpPr>
              <p:spPr>
                <a:xfrm>
                  <a:off x="3096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6" name="Google Shape;1316;p13"/>
                <p:cNvSpPr/>
                <p:nvPr/>
              </p:nvSpPr>
              <p:spPr>
                <a:xfrm>
                  <a:off x="3204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7" name="Google Shape;1317;p13"/>
                <p:cNvSpPr/>
                <p:nvPr/>
              </p:nvSpPr>
              <p:spPr>
                <a:xfrm>
                  <a:off x="33131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8" name="Google Shape;1318;p13"/>
                <p:cNvSpPr/>
                <p:nvPr/>
              </p:nvSpPr>
              <p:spPr>
                <a:xfrm>
                  <a:off x="34213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9" name="Google Shape;1319;p13"/>
                <p:cNvSpPr/>
                <p:nvPr/>
              </p:nvSpPr>
              <p:spPr>
                <a:xfrm>
                  <a:off x="3529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0" name="Google Shape;1320;p13"/>
                <p:cNvSpPr/>
                <p:nvPr/>
              </p:nvSpPr>
              <p:spPr>
                <a:xfrm>
                  <a:off x="363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1" name="Google Shape;1321;p13"/>
                <p:cNvSpPr/>
                <p:nvPr/>
              </p:nvSpPr>
              <p:spPr>
                <a:xfrm>
                  <a:off x="3746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2" name="Google Shape;1322;p13"/>
                <p:cNvSpPr/>
                <p:nvPr/>
              </p:nvSpPr>
              <p:spPr>
                <a:xfrm>
                  <a:off x="38545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3" name="Google Shape;1323;p13"/>
                <p:cNvSpPr/>
                <p:nvPr/>
              </p:nvSpPr>
              <p:spPr>
                <a:xfrm>
                  <a:off x="3962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4" name="Google Shape;1324;p13"/>
                <p:cNvSpPr/>
                <p:nvPr/>
              </p:nvSpPr>
              <p:spPr>
                <a:xfrm>
                  <a:off x="4071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5" name="Google Shape;1325;p13"/>
                <p:cNvSpPr/>
                <p:nvPr/>
              </p:nvSpPr>
              <p:spPr>
                <a:xfrm>
                  <a:off x="417940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6" name="Google Shape;1326;p13"/>
                <p:cNvSpPr/>
                <p:nvPr/>
              </p:nvSpPr>
              <p:spPr>
                <a:xfrm>
                  <a:off x="4287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7" name="Google Shape;1327;p13"/>
                <p:cNvSpPr/>
                <p:nvPr/>
              </p:nvSpPr>
              <p:spPr>
                <a:xfrm>
                  <a:off x="4395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8" name="Google Shape;1328;p13"/>
                <p:cNvSpPr/>
                <p:nvPr/>
              </p:nvSpPr>
              <p:spPr>
                <a:xfrm>
                  <a:off x="45042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9" name="Google Shape;1329;p13"/>
                <p:cNvSpPr/>
                <p:nvPr/>
              </p:nvSpPr>
              <p:spPr>
                <a:xfrm>
                  <a:off x="46125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0" name="Google Shape;1330;p13"/>
                <p:cNvSpPr/>
                <p:nvPr/>
              </p:nvSpPr>
              <p:spPr>
                <a:xfrm>
                  <a:off x="47208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1" name="Google Shape;1331;p13"/>
                <p:cNvSpPr/>
                <p:nvPr/>
              </p:nvSpPr>
              <p:spPr>
                <a:xfrm>
                  <a:off x="4829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2" name="Google Shape;1332;p13"/>
                <p:cNvSpPr/>
                <p:nvPr/>
              </p:nvSpPr>
              <p:spPr>
                <a:xfrm>
                  <a:off x="4937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3" name="Google Shape;1333;p13"/>
                <p:cNvSpPr/>
                <p:nvPr/>
              </p:nvSpPr>
              <p:spPr>
                <a:xfrm>
                  <a:off x="5045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4" name="Google Shape;1334;p13"/>
                <p:cNvSpPr/>
                <p:nvPr/>
              </p:nvSpPr>
              <p:spPr>
                <a:xfrm>
                  <a:off x="51539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5" name="Google Shape;1335;p13"/>
                <p:cNvSpPr/>
                <p:nvPr/>
              </p:nvSpPr>
              <p:spPr>
                <a:xfrm>
                  <a:off x="52622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6" name="Google Shape;1336;p13"/>
                <p:cNvSpPr/>
                <p:nvPr/>
              </p:nvSpPr>
              <p:spPr>
                <a:xfrm>
                  <a:off x="537052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7" name="Google Shape;1337;p13"/>
                <p:cNvSpPr/>
                <p:nvPr/>
              </p:nvSpPr>
              <p:spPr>
                <a:xfrm>
                  <a:off x="5478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8" name="Google Shape;1338;p13"/>
                <p:cNvSpPr/>
                <p:nvPr/>
              </p:nvSpPr>
              <p:spPr>
                <a:xfrm>
                  <a:off x="5587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9" name="Google Shape;1339;p13"/>
                <p:cNvSpPr/>
                <p:nvPr/>
              </p:nvSpPr>
              <p:spPr>
                <a:xfrm>
                  <a:off x="5695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0" name="Google Shape;1340;p13"/>
                <p:cNvSpPr/>
                <p:nvPr/>
              </p:nvSpPr>
              <p:spPr>
                <a:xfrm>
                  <a:off x="5803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1" name="Google Shape;1341;p13"/>
                <p:cNvSpPr/>
                <p:nvPr/>
              </p:nvSpPr>
              <p:spPr>
                <a:xfrm>
                  <a:off x="5911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2" name="Google Shape;1342;p13"/>
                <p:cNvSpPr/>
                <p:nvPr/>
              </p:nvSpPr>
              <p:spPr>
                <a:xfrm>
                  <a:off x="602022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3" name="Google Shape;1343;p13"/>
                <p:cNvSpPr/>
                <p:nvPr/>
              </p:nvSpPr>
              <p:spPr>
                <a:xfrm>
                  <a:off x="6128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4" name="Google Shape;1344;p13"/>
                <p:cNvSpPr/>
                <p:nvPr/>
              </p:nvSpPr>
              <p:spPr>
                <a:xfrm>
                  <a:off x="6236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5" name="Google Shape;1345;p13"/>
                <p:cNvSpPr/>
                <p:nvPr/>
              </p:nvSpPr>
              <p:spPr>
                <a:xfrm>
                  <a:off x="63451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6" name="Google Shape;1346;p13"/>
                <p:cNvSpPr/>
                <p:nvPr/>
              </p:nvSpPr>
              <p:spPr>
                <a:xfrm>
                  <a:off x="64534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7" name="Google Shape;1347;p13"/>
                <p:cNvSpPr/>
                <p:nvPr/>
              </p:nvSpPr>
              <p:spPr>
                <a:xfrm>
                  <a:off x="65616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8" name="Google Shape;1348;p13"/>
                <p:cNvSpPr/>
                <p:nvPr/>
              </p:nvSpPr>
              <p:spPr>
                <a:xfrm>
                  <a:off x="6669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9" name="Google Shape;1349;p13"/>
                <p:cNvSpPr/>
                <p:nvPr/>
              </p:nvSpPr>
              <p:spPr>
                <a:xfrm>
                  <a:off x="67782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0" name="Google Shape;1350;p13"/>
                <p:cNvSpPr/>
                <p:nvPr/>
              </p:nvSpPr>
              <p:spPr>
                <a:xfrm>
                  <a:off x="6886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1" name="Google Shape;1351;p13"/>
                <p:cNvSpPr/>
                <p:nvPr/>
              </p:nvSpPr>
              <p:spPr>
                <a:xfrm>
                  <a:off x="69948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2" name="Google Shape;1352;p13"/>
                <p:cNvSpPr/>
                <p:nvPr/>
              </p:nvSpPr>
              <p:spPr>
                <a:xfrm>
                  <a:off x="7103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3" name="Google Shape;1353;p13"/>
                <p:cNvSpPr/>
                <p:nvPr/>
              </p:nvSpPr>
              <p:spPr>
                <a:xfrm>
                  <a:off x="72113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4" name="Google Shape;1354;p13"/>
                <p:cNvSpPr/>
                <p:nvPr/>
              </p:nvSpPr>
              <p:spPr>
                <a:xfrm>
                  <a:off x="73197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5" name="Google Shape;1355;p13"/>
                <p:cNvSpPr/>
                <p:nvPr/>
              </p:nvSpPr>
              <p:spPr>
                <a:xfrm>
                  <a:off x="742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6" name="Google Shape;1356;p13"/>
                <p:cNvSpPr/>
                <p:nvPr/>
              </p:nvSpPr>
              <p:spPr>
                <a:xfrm>
                  <a:off x="75362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7" name="Google Shape;1357;p13"/>
                <p:cNvSpPr/>
                <p:nvPr/>
              </p:nvSpPr>
              <p:spPr>
                <a:xfrm>
                  <a:off x="7644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8" name="Google Shape;1358;p13"/>
                <p:cNvSpPr/>
                <p:nvPr/>
              </p:nvSpPr>
              <p:spPr>
                <a:xfrm>
                  <a:off x="77528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9" name="Google Shape;1359;p13"/>
                <p:cNvSpPr/>
                <p:nvPr/>
              </p:nvSpPr>
              <p:spPr>
                <a:xfrm>
                  <a:off x="7861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0" name="Google Shape;1360;p13"/>
                <p:cNvSpPr/>
                <p:nvPr/>
              </p:nvSpPr>
              <p:spPr>
                <a:xfrm>
                  <a:off x="79693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1" name="Google Shape;1361;p13"/>
                <p:cNvSpPr/>
                <p:nvPr/>
              </p:nvSpPr>
              <p:spPr>
                <a:xfrm>
                  <a:off x="8077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362" name="Google Shape;1362;p13"/>
            <p:cNvSpPr/>
            <p:nvPr/>
          </p:nvSpPr>
          <p:spPr>
            <a:xfrm>
              <a:off x="0" y="4548825"/>
              <a:ext cx="1305300" cy="594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13"/>
            <p:cNvSpPr/>
            <p:nvPr/>
          </p:nvSpPr>
          <p:spPr>
            <a:xfrm>
              <a:off x="0" y="3897525"/>
              <a:ext cx="9144000" cy="651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64" name="Google Shape;1364;p13"/>
            <p:cNvGrpSpPr/>
            <p:nvPr/>
          </p:nvGrpSpPr>
          <p:grpSpPr>
            <a:xfrm>
              <a:off x="63" y="3897532"/>
              <a:ext cx="1305175" cy="1305150"/>
              <a:chOff x="7505225" y="3044825"/>
              <a:chExt cx="1305175" cy="1305150"/>
            </a:xfrm>
          </p:grpSpPr>
          <p:sp>
            <p:nvSpPr>
              <p:cNvPr id="1365" name="Google Shape;1365;p13"/>
              <p:cNvSpPr/>
              <p:nvPr/>
            </p:nvSpPr>
            <p:spPr>
              <a:xfrm>
                <a:off x="7505225" y="3044825"/>
                <a:ext cx="1305175" cy="1305150"/>
              </a:xfrm>
              <a:custGeom>
                <a:rect b="b" l="l" r="r" t="t"/>
                <a:pathLst>
                  <a:path extrusionOk="0" h="52206" w="52207">
                    <a:moveTo>
                      <a:pt x="26114" y="0"/>
                    </a:moveTo>
                    <a:lnTo>
                      <a:pt x="1" y="26092"/>
                    </a:lnTo>
                    <a:lnTo>
                      <a:pt x="26093" y="52206"/>
                    </a:lnTo>
                    <a:lnTo>
                      <a:pt x="52207" y="26114"/>
                    </a:lnTo>
                    <a:lnTo>
                      <a:pt x="261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13"/>
              <p:cNvSpPr/>
              <p:nvPr/>
            </p:nvSpPr>
            <p:spPr>
              <a:xfrm>
                <a:off x="7770575" y="3310175"/>
                <a:ext cx="774475" cy="774475"/>
              </a:xfrm>
              <a:custGeom>
                <a:rect b="b" l="l" r="r" t="t"/>
                <a:pathLst>
                  <a:path extrusionOk="0" h="30979" w="30979">
                    <a:moveTo>
                      <a:pt x="15496" y="0"/>
                    </a:moveTo>
                    <a:lnTo>
                      <a:pt x="1" y="15483"/>
                    </a:lnTo>
                    <a:lnTo>
                      <a:pt x="15483" y="30978"/>
                    </a:lnTo>
                    <a:lnTo>
                      <a:pt x="30979" y="15496"/>
                    </a:lnTo>
                    <a:lnTo>
                      <a:pt x="1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89411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13"/>
              <p:cNvSpPr/>
              <p:nvPr/>
            </p:nvSpPr>
            <p:spPr>
              <a:xfrm>
                <a:off x="7966325" y="3505900"/>
                <a:ext cx="383000" cy="383000"/>
              </a:xfrm>
              <a:custGeom>
                <a:rect b="b" l="l" r="r" t="t"/>
                <a:pathLst>
                  <a:path extrusionOk="0" h="15320" w="15320">
                    <a:moveTo>
                      <a:pt x="7663" y="1"/>
                    </a:moveTo>
                    <a:lnTo>
                      <a:pt x="0" y="7657"/>
                    </a:lnTo>
                    <a:lnTo>
                      <a:pt x="7656" y="15320"/>
                    </a:lnTo>
                    <a:lnTo>
                      <a:pt x="15319" y="7664"/>
                    </a:lnTo>
                    <a:lnTo>
                      <a:pt x="766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89411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9" name="Google Shape;1369;p14"/>
          <p:cNvGrpSpPr/>
          <p:nvPr/>
        </p:nvGrpSpPr>
        <p:grpSpPr>
          <a:xfrm>
            <a:off x="3257975" y="0"/>
            <a:ext cx="12569464" cy="5172613"/>
            <a:chOff x="3257975" y="0"/>
            <a:chExt cx="12569464" cy="5172613"/>
          </a:xfrm>
        </p:grpSpPr>
        <p:sp>
          <p:nvSpPr>
            <p:cNvPr id="1370" name="Google Shape;1370;p14"/>
            <p:cNvSpPr/>
            <p:nvPr/>
          </p:nvSpPr>
          <p:spPr>
            <a:xfrm flipH="1" rot="10800000">
              <a:off x="7515275" y="3673800"/>
              <a:ext cx="1628700" cy="1498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14"/>
            <p:cNvSpPr/>
            <p:nvPr/>
          </p:nvSpPr>
          <p:spPr>
            <a:xfrm flipH="1" rot="10800000">
              <a:off x="7515275" y="0"/>
              <a:ext cx="1628700" cy="2536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14"/>
            <p:cNvSpPr/>
            <p:nvPr/>
          </p:nvSpPr>
          <p:spPr>
            <a:xfrm flipH="1" rot="10800000">
              <a:off x="7515275" y="2536500"/>
              <a:ext cx="1628700" cy="1137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73" name="Google Shape;1373;p14"/>
            <p:cNvGrpSpPr/>
            <p:nvPr/>
          </p:nvGrpSpPr>
          <p:grpSpPr>
            <a:xfrm>
              <a:off x="3500425" y="3673788"/>
              <a:ext cx="12327014" cy="1498825"/>
              <a:chOff x="-1016875" y="-641075"/>
              <a:chExt cx="12327014" cy="1498825"/>
            </a:xfrm>
          </p:grpSpPr>
          <p:grpSp>
            <p:nvGrpSpPr>
              <p:cNvPr id="1374" name="Google Shape;1374;p14"/>
              <p:cNvGrpSpPr/>
              <p:nvPr/>
            </p:nvGrpSpPr>
            <p:grpSpPr>
              <a:xfrm>
                <a:off x="-1016875" y="-641075"/>
                <a:ext cx="6914500" cy="1498825"/>
                <a:chOff x="2663400" y="1312375"/>
                <a:chExt cx="6914500" cy="1498825"/>
              </a:xfrm>
            </p:grpSpPr>
            <p:sp>
              <p:nvSpPr>
                <p:cNvPr id="1375" name="Google Shape;1375;p14"/>
                <p:cNvSpPr/>
                <p:nvPr/>
              </p:nvSpPr>
              <p:spPr>
                <a:xfrm>
                  <a:off x="26634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6" name="Google Shape;1376;p14"/>
                <p:cNvSpPr/>
                <p:nvPr/>
              </p:nvSpPr>
              <p:spPr>
                <a:xfrm>
                  <a:off x="277167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7" name="Google Shape;1377;p14"/>
                <p:cNvSpPr/>
                <p:nvPr/>
              </p:nvSpPr>
              <p:spPr>
                <a:xfrm>
                  <a:off x="28799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8" name="Google Shape;1378;p14"/>
                <p:cNvSpPr/>
                <p:nvPr/>
              </p:nvSpPr>
              <p:spPr>
                <a:xfrm>
                  <a:off x="2988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9" name="Google Shape;1379;p14"/>
                <p:cNvSpPr/>
                <p:nvPr/>
              </p:nvSpPr>
              <p:spPr>
                <a:xfrm>
                  <a:off x="3096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0" name="Google Shape;1380;p14"/>
                <p:cNvSpPr/>
                <p:nvPr/>
              </p:nvSpPr>
              <p:spPr>
                <a:xfrm>
                  <a:off x="3204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1" name="Google Shape;1381;p14"/>
                <p:cNvSpPr/>
                <p:nvPr/>
              </p:nvSpPr>
              <p:spPr>
                <a:xfrm>
                  <a:off x="33131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2" name="Google Shape;1382;p14"/>
                <p:cNvSpPr/>
                <p:nvPr/>
              </p:nvSpPr>
              <p:spPr>
                <a:xfrm>
                  <a:off x="34213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3" name="Google Shape;1383;p14"/>
                <p:cNvSpPr/>
                <p:nvPr/>
              </p:nvSpPr>
              <p:spPr>
                <a:xfrm>
                  <a:off x="3529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4" name="Google Shape;1384;p14"/>
                <p:cNvSpPr/>
                <p:nvPr/>
              </p:nvSpPr>
              <p:spPr>
                <a:xfrm>
                  <a:off x="363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5" name="Google Shape;1385;p14"/>
                <p:cNvSpPr/>
                <p:nvPr/>
              </p:nvSpPr>
              <p:spPr>
                <a:xfrm>
                  <a:off x="3746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6" name="Google Shape;1386;p14"/>
                <p:cNvSpPr/>
                <p:nvPr/>
              </p:nvSpPr>
              <p:spPr>
                <a:xfrm>
                  <a:off x="38545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7" name="Google Shape;1387;p14"/>
                <p:cNvSpPr/>
                <p:nvPr/>
              </p:nvSpPr>
              <p:spPr>
                <a:xfrm>
                  <a:off x="3962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8" name="Google Shape;1388;p14"/>
                <p:cNvSpPr/>
                <p:nvPr/>
              </p:nvSpPr>
              <p:spPr>
                <a:xfrm>
                  <a:off x="4071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9" name="Google Shape;1389;p14"/>
                <p:cNvSpPr/>
                <p:nvPr/>
              </p:nvSpPr>
              <p:spPr>
                <a:xfrm>
                  <a:off x="417940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0" name="Google Shape;1390;p14"/>
                <p:cNvSpPr/>
                <p:nvPr/>
              </p:nvSpPr>
              <p:spPr>
                <a:xfrm>
                  <a:off x="4287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1" name="Google Shape;1391;p14"/>
                <p:cNvSpPr/>
                <p:nvPr/>
              </p:nvSpPr>
              <p:spPr>
                <a:xfrm>
                  <a:off x="4395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2" name="Google Shape;1392;p14"/>
                <p:cNvSpPr/>
                <p:nvPr/>
              </p:nvSpPr>
              <p:spPr>
                <a:xfrm>
                  <a:off x="45042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3" name="Google Shape;1393;p14"/>
                <p:cNvSpPr/>
                <p:nvPr/>
              </p:nvSpPr>
              <p:spPr>
                <a:xfrm>
                  <a:off x="46125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4" name="Google Shape;1394;p14"/>
                <p:cNvSpPr/>
                <p:nvPr/>
              </p:nvSpPr>
              <p:spPr>
                <a:xfrm>
                  <a:off x="47208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5" name="Google Shape;1395;p14"/>
                <p:cNvSpPr/>
                <p:nvPr/>
              </p:nvSpPr>
              <p:spPr>
                <a:xfrm>
                  <a:off x="4829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6" name="Google Shape;1396;p14"/>
                <p:cNvSpPr/>
                <p:nvPr/>
              </p:nvSpPr>
              <p:spPr>
                <a:xfrm>
                  <a:off x="4937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7" name="Google Shape;1397;p14"/>
                <p:cNvSpPr/>
                <p:nvPr/>
              </p:nvSpPr>
              <p:spPr>
                <a:xfrm>
                  <a:off x="5045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8" name="Google Shape;1398;p14"/>
                <p:cNvSpPr/>
                <p:nvPr/>
              </p:nvSpPr>
              <p:spPr>
                <a:xfrm>
                  <a:off x="51539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9" name="Google Shape;1399;p14"/>
                <p:cNvSpPr/>
                <p:nvPr/>
              </p:nvSpPr>
              <p:spPr>
                <a:xfrm>
                  <a:off x="52622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0" name="Google Shape;1400;p14"/>
                <p:cNvSpPr/>
                <p:nvPr/>
              </p:nvSpPr>
              <p:spPr>
                <a:xfrm>
                  <a:off x="537052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1" name="Google Shape;1401;p14"/>
                <p:cNvSpPr/>
                <p:nvPr/>
              </p:nvSpPr>
              <p:spPr>
                <a:xfrm>
                  <a:off x="5478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2" name="Google Shape;1402;p14"/>
                <p:cNvSpPr/>
                <p:nvPr/>
              </p:nvSpPr>
              <p:spPr>
                <a:xfrm>
                  <a:off x="5587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3" name="Google Shape;1403;p14"/>
                <p:cNvSpPr/>
                <p:nvPr/>
              </p:nvSpPr>
              <p:spPr>
                <a:xfrm>
                  <a:off x="5695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4" name="Google Shape;1404;p14"/>
                <p:cNvSpPr/>
                <p:nvPr/>
              </p:nvSpPr>
              <p:spPr>
                <a:xfrm>
                  <a:off x="5803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5" name="Google Shape;1405;p14"/>
                <p:cNvSpPr/>
                <p:nvPr/>
              </p:nvSpPr>
              <p:spPr>
                <a:xfrm>
                  <a:off x="5911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6" name="Google Shape;1406;p14"/>
                <p:cNvSpPr/>
                <p:nvPr/>
              </p:nvSpPr>
              <p:spPr>
                <a:xfrm>
                  <a:off x="602022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7" name="Google Shape;1407;p14"/>
                <p:cNvSpPr/>
                <p:nvPr/>
              </p:nvSpPr>
              <p:spPr>
                <a:xfrm>
                  <a:off x="6128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8" name="Google Shape;1408;p14"/>
                <p:cNvSpPr/>
                <p:nvPr/>
              </p:nvSpPr>
              <p:spPr>
                <a:xfrm>
                  <a:off x="6236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9" name="Google Shape;1409;p14"/>
                <p:cNvSpPr/>
                <p:nvPr/>
              </p:nvSpPr>
              <p:spPr>
                <a:xfrm>
                  <a:off x="63451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0" name="Google Shape;1410;p14"/>
                <p:cNvSpPr/>
                <p:nvPr/>
              </p:nvSpPr>
              <p:spPr>
                <a:xfrm>
                  <a:off x="64534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1" name="Google Shape;1411;p14"/>
                <p:cNvSpPr/>
                <p:nvPr/>
              </p:nvSpPr>
              <p:spPr>
                <a:xfrm>
                  <a:off x="65616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2" name="Google Shape;1412;p14"/>
                <p:cNvSpPr/>
                <p:nvPr/>
              </p:nvSpPr>
              <p:spPr>
                <a:xfrm>
                  <a:off x="6669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3" name="Google Shape;1413;p14"/>
                <p:cNvSpPr/>
                <p:nvPr/>
              </p:nvSpPr>
              <p:spPr>
                <a:xfrm>
                  <a:off x="67782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4" name="Google Shape;1414;p14"/>
                <p:cNvSpPr/>
                <p:nvPr/>
              </p:nvSpPr>
              <p:spPr>
                <a:xfrm>
                  <a:off x="6886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5" name="Google Shape;1415;p14"/>
                <p:cNvSpPr/>
                <p:nvPr/>
              </p:nvSpPr>
              <p:spPr>
                <a:xfrm>
                  <a:off x="69948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6" name="Google Shape;1416;p14"/>
                <p:cNvSpPr/>
                <p:nvPr/>
              </p:nvSpPr>
              <p:spPr>
                <a:xfrm>
                  <a:off x="7103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7" name="Google Shape;1417;p14"/>
                <p:cNvSpPr/>
                <p:nvPr/>
              </p:nvSpPr>
              <p:spPr>
                <a:xfrm>
                  <a:off x="72113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8" name="Google Shape;1418;p14"/>
                <p:cNvSpPr/>
                <p:nvPr/>
              </p:nvSpPr>
              <p:spPr>
                <a:xfrm>
                  <a:off x="73197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9" name="Google Shape;1419;p14"/>
                <p:cNvSpPr/>
                <p:nvPr/>
              </p:nvSpPr>
              <p:spPr>
                <a:xfrm>
                  <a:off x="742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0" name="Google Shape;1420;p14"/>
                <p:cNvSpPr/>
                <p:nvPr/>
              </p:nvSpPr>
              <p:spPr>
                <a:xfrm>
                  <a:off x="75362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1" name="Google Shape;1421;p14"/>
                <p:cNvSpPr/>
                <p:nvPr/>
              </p:nvSpPr>
              <p:spPr>
                <a:xfrm>
                  <a:off x="7644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2" name="Google Shape;1422;p14"/>
                <p:cNvSpPr/>
                <p:nvPr/>
              </p:nvSpPr>
              <p:spPr>
                <a:xfrm>
                  <a:off x="77528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3" name="Google Shape;1423;p14"/>
                <p:cNvSpPr/>
                <p:nvPr/>
              </p:nvSpPr>
              <p:spPr>
                <a:xfrm>
                  <a:off x="7861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4" name="Google Shape;1424;p14"/>
                <p:cNvSpPr/>
                <p:nvPr/>
              </p:nvSpPr>
              <p:spPr>
                <a:xfrm>
                  <a:off x="79693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5" name="Google Shape;1425;p14"/>
                <p:cNvSpPr/>
                <p:nvPr/>
              </p:nvSpPr>
              <p:spPr>
                <a:xfrm>
                  <a:off x="8077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26" name="Google Shape;1426;p14"/>
              <p:cNvGrpSpPr/>
              <p:nvPr/>
            </p:nvGrpSpPr>
            <p:grpSpPr>
              <a:xfrm>
                <a:off x="4503914" y="-641075"/>
                <a:ext cx="6806225" cy="1498825"/>
                <a:chOff x="2771675" y="1312375"/>
                <a:chExt cx="6806225" cy="1498825"/>
              </a:xfrm>
            </p:grpSpPr>
            <p:sp>
              <p:nvSpPr>
                <p:cNvPr id="1427" name="Google Shape;1427;p14"/>
                <p:cNvSpPr/>
                <p:nvPr/>
              </p:nvSpPr>
              <p:spPr>
                <a:xfrm>
                  <a:off x="277167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8" name="Google Shape;1428;p14"/>
                <p:cNvSpPr/>
                <p:nvPr/>
              </p:nvSpPr>
              <p:spPr>
                <a:xfrm>
                  <a:off x="28799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9" name="Google Shape;1429;p14"/>
                <p:cNvSpPr/>
                <p:nvPr/>
              </p:nvSpPr>
              <p:spPr>
                <a:xfrm>
                  <a:off x="2988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0" name="Google Shape;1430;p14"/>
                <p:cNvSpPr/>
                <p:nvPr/>
              </p:nvSpPr>
              <p:spPr>
                <a:xfrm>
                  <a:off x="3096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1" name="Google Shape;1431;p14"/>
                <p:cNvSpPr/>
                <p:nvPr/>
              </p:nvSpPr>
              <p:spPr>
                <a:xfrm>
                  <a:off x="3204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2" name="Google Shape;1432;p14"/>
                <p:cNvSpPr/>
                <p:nvPr/>
              </p:nvSpPr>
              <p:spPr>
                <a:xfrm>
                  <a:off x="33131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3" name="Google Shape;1433;p14"/>
                <p:cNvSpPr/>
                <p:nvPr/>
              </p:nvSpPr>
              <p:spPr>
                <a:xfrm>
                  <a:off x="34213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4" name="Google Shape;1434;p14"/>
                <p:cNvSpPr/>
                <p:nvPr/>
              </p:nvSpPr>
              <p:spPr>
                <a:xfrm>
                  <a:off x="3529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5" name="Google Shape;1435;p14"/>
                <p:cNvSpPr/>
                <p:nvPr/>
              </p:nvSpPr>
              <p:spPr>
                <a:xfrm>
                  <a:off x="363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6" name="Google Shape;1436;p14"/>
                <p:cNvSpPr/>
                <p:nvPr/>
              </p:nvSpPr>
              <p:spPr>
                <a:xfrm>
                  <a:off x="3746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7" name="Google Shape;1437;p14"/>
                <p:cNvSpPr/>
                <p:nvPr/>
              </p:nvSpPr>
              <p:spPr>
                <a:xfrm>
                  <a:off x="38545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8" name="Google Shape;1438;p14"/>
                <p:cNvSpPr/>
                <p:nvPr/>
              </p:nvSpPr>
              <p:spPr>
                <a:xfrm>
                  <a:off x="3962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9" name="Google Shape;1439;p14"/>
                <p:cNvSpPr/>
                <p:nvPr/>
              </p:nvSpPr>
              <p:spPr>
                <a:xfrm>
                  <a:off x="4071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0" name="Google Shape;1440;p14"/>
                <p:cNvSpPr/>
                <p:nvPr/>
              </p:nvSpPr>
              <p:spPr>
                <a:xfrm>
                  <a:off x="417940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1" name="Google Shape;1441;p14"/>
                <p:cNvSpPr/>
                <p:nvPr/>
              </p:nvSpPr>
              <p:spPr>
                <a:xfrm>
                  <a:off x="4287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2" name="Google Shape;1442;p14"/>
                <p:cNvSpPr/>
                <p:nvPr/>
              </p:nvSpPr>
              <p:spPr>
                <a:xfrm>
                  <a:off x="4395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3" name="Google Shape;1443;p14"/>
                <p:cNvSpPr/>
                <p:nvPr/>
              </p:nvSpPr>
              <p:spPr>
                <a:xfrm>
                  <a:off x="45042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4" name="Google Shape;1444;p14"/>
                <p:cNvSpPr/>
                <p:nvPr/>
              </p:nvSpPr>
              <p:spPr>
                <a:xfrm>
                  <a:off x="46125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5" name="Google Shape;1445;p14"/>
                <p:cNvSpPr/>
                <p:nvPr/>
              </p:nvSpPr>
              <p:spPr>
                <a:xfrm>
                  <a:off x="47208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6" name="Google Shape;1446;p14"/>
                <p:cNvSpPr/>
                <p:nvPr/>
              </p:nvSpPr>
              <p:spPr>
                <a:xfrm>
                  <a:off x="4829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7" name="Google Shape;1447;p14"/>
                <p:cNvSpPr/>
                <p:nvPr/>
              </p:nvSpPr>
              <p:spPr>
                <a:xfrm>
                  <a:off x="4937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8" name="Google Shape;1448;p14"/>
                <p:cNvSpPr/>
                <p:nvPr/>
              </p:nvSpPr>
              <p:spPr>
                <a:xfrm>
                  <a:off x="5045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9" name="Google Shape;1449;p14"/>
                <p:cNvSpPr/>
                <p:nvPr/>
              </p:nvSpPr>
              <p:spPr>
                <a:xfrm>
                  <a:off x="51539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0" name="Google Shape;1450;p14"/>
                <p:cNvSpPr/>
                <p:nvPr/>
              </p:nvSpPr>
              <p:spPr>
                <a:xfrm>
                  <a:off x="52622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1" name="Google Shape;1451;p14"/>
                <p:cNvSpPr/>
                <p:nvPr/>
              </p:nvSpPr>
              <p:spPr>
                <a:xfrm>
                  <a:off x="537052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2" name="Google Shape;1452;p14"/>
                <p:cNvSpPr/>
                <p:nvPr/>
              </p:nvSpPr>
              <p:spPr>
                <a:xfrm>
                  <a:off x="5478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3" name="Google Shape;1453;p14"/>
                <p:cNvSpPr/>
                <p:nvPr/>
              </p:nvSpPr>
              <p:spPr>
                <a:xfrm>
                  <a:off x="5587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4" name="Google Shape;1454;p14"/>
                <p:cNvSpPr/>
                <p:nvPr/>
              </p:nvSpPr>
              <p:spPr>
                <a:xfrm>
                  <a:off x="5695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5" name="Google Shape;1455;p14"/>
                <p:cNvSpPr/>
                <p:nvPr/>
              </p:nvSpPr>
              <p:spPr>
                <a:xfrm>
                  <a:off x="5803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6" name="Google Shape;1456;p14"/>
                <p:cNvSpPr/>
                <p:nvPr/>
              </p:nvSpPr>
              <p:spPr>
                <a:xfrm>
                  <a:off x="5911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7" name="Google Shape;1457;p14"/>
                <p:cNvSpPr/>
                <p:nvPr/>
              </p:nvSpPr>
              <p:spPr>
                <a:xfrm>
                  <a:off x="602022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8" name="Google Shape;1458;p14"/>
                <p:cNvSpPr/>
                <p:nvPr/>
              </p:nvSpPr>
              <p:spPr>
                <a:xfrm>
                  <a:off x="6128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9" name="Google Shape;1459;p14"/>
                <p:cNvSpPr/>
                <p:nvPr/>
              </p:nvSpPr>
              <p:spPr>
                <a:xfrm>
                  <a:off x="6236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0" name="Google Shape;1460;p14"/>
                <p:cNvSpPr/>
                <p:nvPr/>
              </p:nvSpPr>
              <p:spPr>
                <a:xfrm>
                  <a:off x="63451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1" name="Google Shape;1461;p14"/>
                <p:cNvSpPr/>
                <p:nvPr/>
              </p:nvSpPr>
              <p:spPr>
                <a:xfrm>
                  <a:off x="64534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2" name="Google Shape;1462;p14"/>
                <p:cNvSpPr/>
                <p:nvPr/>
              </p:nvSpPr>
              <p:spPr>
                <a:xfrm>
                  <a:off x="65616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3" name="Google Shape;1463;p14"/>
                <p:cNvSpPr/>
                <p:nvPr/>
              </p:nvSpPr>
              <p:spPr>
                <a:xfrm>
                  <a:off x="6669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4" name="Google Shape;1464;p14"/>
                <p:cNvSpPr/>
                <p:nvPr/>
              </p:nvSpPr>
              <p:spPr>
                <a:xfrm>
                  <a:off x="67782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5" name="Google Shape;1465;p14"/>
                <p:cNvSpPr/>
                <p:nvPr/>
              </p:nvSpPr>
              <p:spPr>
                <a:xfrm>
                  <a:off x="6886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6" name="Google Shape;1466;p14"/>
                <p:cNvSpPr/>
                <p:nvPr/>
              </p:nvSpPr>
              <p:spPr>
                <a:xfrm>
                  <a:off x="69948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7" name="Google Shape;1467;p14"/>
                <p:cNvSpPr/>
                <p:nvPr/>
              </p:nvSpPr>
              <p:spPr>
                <a:xfrm>
                  <a:off x="7103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8" name="Google Shape;1468;p14"/>
                <p:cNvSpPr/>
                <p:nvPr/>
              </p:nvSpPr>
              <p:spPr>
                <a:xfrm>
                  <a:off x="72113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9" name="Google Shape;1469;p14"/>
                <p:cNvSpPr/>
                <p:nvPr/>
              </p:nvSpPr>
              <p:spPr>
                <a:xfrm>
                  <a:off x="73197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0" name="Google Shape;1470;p14"/>
                <p:cNvSpPr/>
                <p:nvPr/>
              </p:nvSpPr>
              <p:spPr>
                <a:xfrm>
                  <a:off x="742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1" name="Google Shape;1471;p14"/>
                <p:cNvSpPr/>
                <p:nvPr/>
              </p:nvSpPr>
              <p:spPr>
                <a:xfrm>
                  <a:off x="75362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2" name="Google Shape;1472;p14"/>
                <p:cNvSpPr/>
                <p:nvPr/>
              </p:nvSpPr>
              <p:spPr>
                <a:xfrm>
                  <a:off x="7644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3" name="Google Shape;1473;p14"/>
                <p:cNvSpPr/>
                <p:nvPr/>
              </p:nvSpPr>
              <p:spPr>
                <a:xfrm>
                  <a:off x="77528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4" name="Google Shape;1474;p14"/>
                <p:cNvSpPr/>
                <p:nvPr/>
              </p:nvSpPr>
              <p:spPr>
                <a:xfrm>
                  <a:off x="7861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5" name="Google Shape;1475;p14"/>
                <p:cNvSpPr/>
                <p:nvPr/>
              </p:nvSpPr>
              <p:spPr>
                <a:xfrm>
                  <a:off x="79693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6" name="Google Shape;1476;p14"/>
                <p:cNvSpPr/>
                <p:nvPr/>
              </p:nvSpPr>
              <p:spPr>
                <a:xfrm>
                  <a:off x="8077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477" name="Google Shape;1477;p14"/>
            <p:cNvGrpSpPr/>
            <p:nvPr/>
          </p:nvGrpSpPr>
          <p:grpSpPr>
            <a:xfrm>
              <a:off x="7677025" y="615675"/>
              <a:ext cx="1305175" cy="1305150"/>
              <a:chOff x="7505225" y="3044825"/>
              <a:chExt cx="1305175" cy="1305150"/>
            </a:xfrm>
          </p:grpSpPr>
          <p:sp>
            <p:nvSpPr>
              <p:cNvPr id="1478" name="Google Shape;1478;p14"/>
              <p:cNvSpPr/>
              <p:nvPr/>
            </p:nvSpPr>
            <p:spPr>
              <a:xfrm>
                <a:off x="7505225" y="3044825"/>
                <a:ext cx="1305175" cy="1305150"/>
              </a:xfrm>
              <a:custGeom>
                <a:rect b="b" l="l" r="r" t="t"/>
                <a:pathLst>
                  <a:path extrusionOk="0" h="52206" w="52207">
                    <a:moveTo>
                      <a:pt x="26114" y="0"/>
                    </a:moveTo>
                    <a:lnTo>
                      <a:pt x="1" y="26092"/>
                    </a:lnTo>
                    <a:lnTo>
                      <a:pt x="26093" y="52206"/>
                    </a:lnTo>
                    <a:lnTo>
                      <a:pt x="52207" y="26114"/>
                    </a:lnTo>
                    <a:lnTo>
                      <a:pt x="261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14"/>
              <p:cNvSpPr/>
              <p:nvPr/>
            </p:nvSpPr>
            <p:spPr>
              <a:xfrm>
                <a:off x="7770575" y="3310175"/>
                <a:ext cx="774475" cy="774475"/>
              </a:xfrm>
              <a:custGeom>
                <a:rect b="b" l="l" r="r" t="t"/>
                <a:pathLst>
                  <a:path extrusionOk="0" h="30979" w="30979">
                    <a:moveTo>
                      <a:pt x="15496" y="0"/>
                    </a:moveTo>
                    <a:lnTo>
                      <a:pt x="1" y="15483"/>
                    </a:lnTo>
                    <a:lnTo>
                      <a:pt x="15483" y="30978"/>
                    </a:lnTo>
                    <a:lnTo>
                      <a:pt x="30979" y="15496"/>
                    </a:lnTo>
                    <a:lnTo>
                      <a:pt x="1549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89411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14"/>
              <p:cNvSpPr/>
              <p:nvPr/>
            </p:nvSpPr>
            <p:spPr>
              <a:xfrm>
                <a:off x="7966325" y="3505900"/>
                <a:ext cx="383000" cy="383000"/>
              </a:xfrm>
              <a:custGeom>
                <a:rect b="b" l="l" r="r" t="t"/>
                <a:pathLst>
                  <a:path extrusionOk="0" h="15320" w="15320">
                    <a:moveTo>
                      <a:pt x="7663" y="1"/>
                    </a:moveTo>
                    <a:lnTo>
                      <a:pt x="0" y="7657"/>
                    </a:lnTo>
                    <a:lnTo>
                      <a:pt x="7656" y="15320"/>
                    </a:lnTo>
                    <a:lnTo>
                      <a:pt x="15319" y="7664"/>
                    </a:lnTo>
                    <a:lnTo>
                      <a:pt x="766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89411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1" name="Google Shape;1481;p14"/>
            <p:cNvSpPr/>
            <p:nvPr/>
          </p:nvSpPr>
          <p:spPr>
            <a:xfrm flipH="1" rot="10800000">
              <a:off x="3257975" y="3622950"/>
              <a:ext cx="4257300" cy="154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2" name="Google Shape;1482;p14"/>
          <p:cNvSpPr txBox="1"/>
          <p:nvPr>
            <p:ph type="title"/>
          </p:nvPr>
        </p:nvSpPr>
        <p:spPr>
          <a:xfrm rot="-1071">
            <a:off x="720000" y="3429699"/>
            <a:ext cx="3852000" cy="4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83" name="Google Shape;1483;p14"/>
          <p:cNvSpPr txBox="1"/>
          <p:nvPr>
            <p:ph idx="1" type="subTitle"/>
          </p:nvPr>
        </p:nvSpPr>
        <p:spPr>
          <a:xfrm>
            <a:off x="720100" y="1231100"/>
            <a:ext cx="5875200" cy="22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BLANK_1_2_1">
    <p:spTree>
      <p:nvGrpSpPr>
        <p:cNvPr id="1484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p15"/>
          <p:cNvSpPr txBox="1"/>
          <p:nvPr>
            <p:ph idx="1" type="subTitle"/>
          </p:nvPr>
        </p:nvSpPr>
        <p:spPr>
          <a:xfrm>
            <a:off x="1176350" y="2787000"/>
            <a:ext cx="2780700" cy="11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6" name="Google Shape;1486;p15"/>
          <p:cNvSpPr txBox="1"/>
          <p:nvPr>
            <p:ph type="title"/>
          </p:nvPr>
        </p:nvSpPr>
        <p:spPr>
          <a:xfrm>
            <a:off x="1176351" y="1222800"/>
            <a:ext cx="2780700" cy="156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87" name="Google Shape;1487;p15"/>
          <p:cNvSpPr/>
          <p:nvPr>
            <p:ph idx="2" type="pic"/>
          </p:nvPr>
        </p:nvSpPr>
        <p:spPr>
          <a:xfrm>
            <a:off x="5149750" y="582900"/>
            <a:ext cx="3274200" cy="39777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488" name="Google Shape;1488;p15"/>
          <p:cNvGrpSpPr/>
          <p:nvPr/>
        </p:nvGrpSpPr>
        <p:grpSpPr>
          <a:xfrm>
            <a:off x="-1016875" y="-915925"/>
            <a:ext cx="12327014" cy="1498825"/>
            <a:chOff x="-1016875" y="-915925"/>
            <a:chExt cx="12327014" cy="1498825"/>
          </a:xfrm>
        </p:grpSpPr>
        <p:sp>
          <p:nvSpPr>
            <p:cNvPr id="1489" name="Google Shape;1489;p15"/>
            <p:cNvSpPr/>
            <p:nvPr/>
          </p:nvSpPr>
          <p:spPr>
            <a:xfrm>
              <a:off x="-1400" y="0"/>
              <a:ext cx="9145500" cy="582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0" name="Google Shape;1490;p15"/>
            <p:cNvGrpSpPr/>
            <p:nvPr/>
          </p:nvGrpSpPr>
          <p:grpSpPr>
            <a:xfrm>
              <a:off x="-1016875" y="-915925"/>
              <a:ext cx="12327014" cy="1498825"/>
              <a:chOff x="-1016875" y="-641075"/>
              <a:chExt cx="12327014" cy="1498825"/>
            </a:xfrm>
          </p:grpSpPr>
          <p:grpSp>
            <p:nvGrpSpPr>
              <p:cNvPr id="1491" name="Google Shape;1491;p15"/>
              <p:cNvGrpSpPr/>
              <p:nvPr/>
            </p:nvGrpSpPr>
            <p:grpSpPr>
              <a:xfrm>
                <a:off x="-1016875" y="-641075"/>
                <a:ext cx="6914500" cy="1498825"/>
                <a:chOff x="2663400" y="1312375"/>
                <a:chExt cx="6914500" cy="1498825"/>
              </a:xfrm>
            </p:grpSpPr>
            <p:sp>
              <p:nvSpPr>
                <p:cNvPr id="1492" name="Google Shape;1492;p15"/>
                <p:cNvSpPr/>
                <p:nvPr/>
              </p:nvSpPr>
              <p:spPr>
                <a:xfrm>
                  <a:off x="26634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3" name="Google Shape;1493;p15"/>
                <p:cNvSpPr/>
                <p:nvPr/>
              </p:nvSpPr>
              <p:spPr>
                <a:xfrm>
                  <a:off x="277167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4" name="Google Shape;1494;p15"/>
                <p:cNvSpPr/>
                <p:nvPr/>
              </p:nvSpPr>
              <p:spPr>
                <a:xfrm>
                  <a:off x="28799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5" name="Google Shape;1495;p15"/>
                <p:cNvSpPr/>
                <p:nvPr/>
              </p:nvSpPr>
              <p:spPr>
                <a:xfrm>
                  <a:off x="2988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6" name="Google Shape;1496;p15"/>
                <p:cNvSpPr/>
                <p:nvPr/>
              </p:nvSpPr>
              <p:spPr>
                <a:xfrm>
                  <a:off x="3096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7" name="Google Shape;1497;p15"/>
                <p:cNvSpPr/>
                <p:nvPr/>
              </p:nvSpPr>
              <p:spPr>
                <a:xfrm>
                  <a:off x="3204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8" name="Google Shape;1498;p15"/>
                <p:cNvSpPr/>
                <p:nvPr/>
              </p:nvSpPr>
              <p:spPr>
                <a:xfrm>
                  <a:off x="33131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9" name="Google Shape;1499;p15"/>
                <p:cNvSpPr/>
                <p:nvPr/>
              </p:nvSpPr>
              <p:spPr>
                <a:xfrm>
                  <a:off x="34213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0" name="Google Shape;1500;p15"/>
                <p:cNvSpPr/>
                <p:nvPr/>
              </p:nvSpPr>
              <p:spPr>
                <a:xfrm>
                  <a:off x="3529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1" name="Google Shape;1501;p15"/>
                <p:cNvSpPr/>
                <p:nvPr/>
              </p:nvSpPr>
              <p:spPr>
                <a:xfrm>
                  <a:off x="363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2" name="Google Shape;1502;p15"/>
                <p:cNvSpPr/>
                <p:nvPr/>
              </p:nvSpPr>
              <p:spPr>
                <a:xfrm>
                  <a:off x="3746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3" name="Google Shape;1503;p15"/>
                <p:cNvSpPr/>
                <p:nvPr/>
              </p:nvSpPr>
              <p:spPr>
                <a:xfrm>
                  <a:off x="38545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4" name="Google Shape;1504;p15"/>
                <p:cNvSpPr/>
                <p:nvPr/>
              </p:nvSpPr>
              <p:spPr>
                <a:xfrm>
                  <a:off x="3962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5" name="Google Shape;1505;p15"/>
                <p:cNvSpPr/>
                <p:nvPr/>
              </p:nvSpPr>
              <p:spPr>
                <a:xfrm>
                  <a:off x="4071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6" name="Google Shape;1506;p15"/>
                <p:cNvSpPr/>
                <p:nvPr/>
              </p:nvSpPr>
              <p:spPr>
                <a:xfrm>
                  <a:off x="417940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7" name="Google Shape;1507;p15"/>
                <p:cNvSpPr/>
                <p:nvPr/>
              </p:nvSpPr>
              <p:spPr>
                <a:xfrm>
                  <a:off x="4287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8" name="Google Shape;1508;p15"/>
                <p:cNvSpPr/>
                <p:nvPr/>
              </p:nvSpPr>
              <p:spPr>
                <a:xfrm>
                  <a:off x="4395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9" name="Google Shape;1509;p15"/>
                <p:cNvSpPr/>
                <p:nvPr/>
              </p:nvSpPr>
              <p:spPr>
                <a:xfrm>
                  <a:off x="45042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0" name="Google Shape;1510;p15"/>
                <p:cNvSpPr/>
                <p:nvPr/>
              </p:nvSpPr>
              <p:spPr>
                <a:xfrm>
                  <a:off x="46125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1" name="Google Shape;1511;p15"/>
                <p:cNvSpPr/>
                <p:nvPr/>
              </p:nvSpPr>
              <p:spPr>
                <a:xfrm>
                  <a:off x="47208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2" name="Google Shape;1512;p15"/>
                <p:cNvSpPr/>
                <p:nvPr/>
              </p:nvSpPr>
              <p:spPr>
                <a:xfrm>
                  <a:off x="4829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3" name="Google Shape;1513;p15"/>
                <p:cNvSpPr/>
                <p:nvPr/>
              </p:nvSpPr>
              <p:spPr>
                <a:xfrm>
                  <a:off x="4937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4" name="Google Shape;1514;p15"/>
                <p:cNvSpPr/>
                <p:nvPr/>
              </p:nvSpPr>
              <p:spPr>
                <a:xfrm>
                  <a:off x="5045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5" name="Google Shape;1515;p15"/>
                <p:cNvSpPr/>
                <p:nvPr/>
              </p:nvSpPr>
              <p:spPr>
                <a:xfrm>
                  <a:off x="51539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6" name="Google Shape;1516;p15"/>
                <p:cNvSpPr/>
                <p:nvPr/>
              </p:nvSpPr>
              <p:spPr>
                <a:xfrm>
                  <a:off x="52622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7" name="Google Shape;1517;p15"/>
                <p:cNvSpPr/>
                <p:nvPr/>
              </p:nvSpPr>
              <p:spPr>
                <a:xfrm>
                  <a:off x="537052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8" name="Google Shape;1518;p15"/>
                <p:cNvSpPr/>
                <p:nvPr/>
              </p:nvSpPr>
              <p:spPr>
                <a:xfrm>
                  <a:off x="5478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9" name="Google Shape;1519;p15"/>
                <p:cNvSpPr/>
                <p:nvPr/>
              </p:nvSpPr>
              <p:spPr>
                <a:xfrm>
                  <a:off x="5587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0" name="Google Shape;1520;p15"/>
                <p:cNvSpPr/>
                <p:nvPr/>
              </p:nvSpPr>
              <p:spPr>
                <a:xfrm>
                  <a:off x="5695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1" name="Google Shape;1521;p15"/>
                <p:cNvSpPr/>
                <p:nvPr/>
              </p:nvSpPr>
              <p:spPr>
                <a:xfrm>
                  <a:off x="5803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2" name="Google Shape;1522;p15"/>
                <p:cNvSpPr/>
                <p:nvPr/>
              </p:nvSpPr>
              <p:spPr>
                <a:xfrm>
                  <a:off x="5911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3" name="Google Shape;1523;p15"/>
                <p:cNvSpPr/>
                <p:nvPr/>
              </p:nvSpPr>
              <p:spPr>
                <a:xfrm>
                  <a:off x="602022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4" name="Google Shape;1524;p15"/>
                <p:cNvSpPr/>
                <p:nvPr/>
              </p:nvSpPr>
              <p:spPr>
                <a:xfrm>
                  <a:off x="6128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5" name="Google Shape;1525;p15"/>
                <p:cNvSpPr/>
                <p:nvPr/>
              </p:nvSpPr>
              <p:spPr>
                <a:xfrm>
                  <a:off x="6236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6" name="Google Shape;1526;p15"/>
                <p:cNvSpPr/>
                <p:nvPr/>
              </p:nvSpPr>
              <p:spPr>
                <a:xfrm>
                  <a:off x="63451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7" name="Google Shape;1527;p15"/>
                <p:cNvSpPr/>
                <p:nvPr/>
              </p:nvSpPr>
              <p:spPr>
                <a:xfrm>
                  <a:off x="64534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8" name="Google Shape;1528;p15"/>
                <p:cNvSpPr/>
                <p:nvPr/>
              </p:nvSpPr>
              <p:spPr>
                <a:xfrm>
                  <a:off x="65616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9" name="Google Shape;1529;p15"/>
                <p:cNvSpPr/>
                <p:nvPr/>
              </p:nvSpPr>
              <p:spPr>
                <a:xfrm>
                  <a:off x="6669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0" name="Google Shape;1530;p15"/>
                <p:cNvSpPr/>
                <p:nvPr/>
              </p:nvSpPr>
              <p:spPr>
                <a:xfrm>
                  <a:off x="67782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1" name="Google Shape;1531;p15"/>
                <p:cNvSpPr/>
                <p:nvPr/>
              </p:nvSpPr>
              <p:spPr>
                <a:xfrm>
                  <a:off x="6886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2" name="Google Shape;1532;p15"/>
                <p:cNvSpPr/>
                <p:nvPr/>
              </p:nvSpPr>
              <p:spPr>
                <a:xfrm>
                  <a:off x="69948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3" name="Google Shape;1533;p15"/>
                <p:cNvSpPr/>
                <p:nvPr/>
              </p:nvSpPr>
              <p:spPr>
                <a:xfrm>
                  <a:off x="7103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4" name="Google Shape;1534;p15"/>
                <p:cNvSpPr/>
                <p:nvPr/>
              </p:nvSpPr>
              <p:spPr>
                <a:xfrm>
                  <a:off x="72113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5" name="Google Shape;1535;p15"/>
                <p:cNvSpPr/>
                <p:nvPr/>
              </p:nvSpPr>
              <p:spPr>
                <a:xfrm>
                  <a:off x="73197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6" name="Google Shape;1536;p15"/>
                <p:cNvSpPr/>
                <p:nvPr/>
              </p:nvSpPr>
              <p:spPr>
                <a:xfrm>
                  <a:off x="742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7" name="Google Shape;1537;p15"/>
                <p:cNvSpPr/>
                <p:nvPr/>
              </p:nvSpPr>
              <p:spPr>
                <a:xfrm>
                  <a:off x="75362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8" name="Google Shape;1538;p15"/>
                <p:cNvSpPr/>
                <p:nvPr/>
              </p:nvSpPr>
              <p:spPr>
                <a:xfrm>
                  <a:off x="7644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9" name="Google Shape;1539;p15"/>
                <p:cNvSpPr/>
                <p:nvPr/>
              </p:nvSpPr>
              <p:spPr>
                <a:xfrm>
                  <a:off x="77528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0" name="Google Shape;1540;p15"/>
                <p:cNvSpPr/>
                <p:nvPr/>
              </p:nvSpPr>
              <p:spPr>
                <a:xfrm>
                  <a:off x="7861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1" name="Google Shape;1541;p15"/>
                <p:cNvSpPr/>
                <p:nvPr/>
              </p:nvSpPr>
              <p:spPr>
                <a:xfrm>
                  <a:off x="79693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2" name="Google Shape;1542;p15"/>
                <p:cNvSpPr/>
                <p:nvPr/>
              </p:nvSpPr>
              <p:spPr>
                <a:xfrm>
                  <a:off x="8077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543" name="Google Shape;1543;p15"/>
              <p:cNvGrpSpPr/>
              <p:nvPr/>
            </p:nvGrpSpPr>
            <p:grpSpPr>
              <a:xfrm>
                <a:off x="4503914" y="-641075"/>
                <a:ext cx="6806225" cy="1498825"/>
                <a:chOff x="2771675" y="1312375"/>
                <a:chExt cx="6806225" cy="1498825"/>
              </a:xfrm>
            </p:grpSpPr>
            <p:sp>
              <p:nvSpPr>
                <p:cNvPr id="1544" name="Google Shape;1544;p15"/>
                <p:cNvSpPr/>
                <p:nvPr/>
              </p:nvSpPr>
              <p:spPr>
                <a:xfrm>
                  <a:off x="277167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5" name="Google Shape;1545;p15"/>
                <p:cNvSpPr/>
                <p:nvPr/>
              </p:nvSpPr>
              <p:spPr>
                <a:xfrm>
                  <a:off x="28799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6" name="Google Shape;1546;p15"/>
                <p:cNvSpPr/>
                <p:nvPr/>
              </p:nvSpPr>
              <p:spPr>
                <a:xfrm>
                  <a:off x="2988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7" name="Google Shape;1547;p15"/>
                <p:cNvSpPr/>
                <p:nvPr/>
              </p:nvSpPr>
              <p:spPr>
                <a:xfrm>
                  <a:off x="3096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8" name="Google Shape;1548;p15"/>
                <p:cNvSpPr/>
                <p:nvPr/>
              </p:nvSpPr>
              <p:spPr>
                <a:xfrm>
                  <a:off x="3204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9" name="Google Shape;1549;p15"/>
                <p:cNvSpPr/>
                <p:nvPr/>
              </p:nvSpPr>
              <p:spPr>
                <a:xfrm>
                  <a:off x="33131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0" name="Google Shape;1550;p15"/>
                <p:cNvSpPr/>
                <p:nvPr/>
              </p:nvSpPr>
              <p:spPr>
                <a:xfrm>
                  <a:off x="34213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1" name="Google Shape;1551;p15"/>
                <p:cNvSpPr/>
                <p:nvPr/>
              </p:nvSpPr>
              <p:spPr>
                <a:xfrm>
                  <a:off x="3529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2" name="Google Shape;1552;p15"/>
                <p:cNvSpPr/>
                <p:nvPr/>
              </p:nvSpPr>
              <p:spPr>
                <a:xfrm>
                  <a:off x="363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3" name="Google Shape;1553;p15"/>
                <p:cNvSpPr/>
                <p:nvPr/>
              </p:nvSpPr>
              <p:spPr>
                <a:xfrm>
                  <a:off x="3746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4" name="Google Shape;1554;p15"/>
                <p:cNvSpPr/>
                <p:nvPr/>
              </p:nvSpPr>
              <p:spPr>
                <a:xfrm>
                  <a:off x="38545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5" name="Google Shape;1555;p15"/>
                <p:cNvSpPr/>
                <p:nvPr/>
              </p:nvSpPr>
              <p:spPr>
                <a:xfrm>
                  <a:off x="3962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6" name="Google Shape;1556;p15"/>
                <p:cNvSpPr/>
                <p:nvPr/>
              </p:nvSpPr>
              <p:spPr>
                <a:xfrm>
                  <a:off x="4071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7" name="Google Shape;1557;p15"/>
                <p:cNvSpPr/>
                <p:nvPr/>
              </p:nvSpPr>
              <p:spPr>
                <a:xfrm>
                  <a:off x="417940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8" name="Google Shape;1558;p15"/>
                <p:cNvSpPr/>
                <p:nvPr/>
              </p:nvSpPr>
              <p:spPr>
                <a:xfrm>
                  <a:off x="4287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9" name="Google Shape;1559;p15"/>
                <p:cNvSpPr/>
                <p:nvPr/>
              </p:nvSpPr>
              <p:spPr>
                <a:xfrm>
                  <a:off x="4395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60" name="Google Shape;1560;p15"/>
                <p:cNvSpPr/>
                <p:nvPr/>
              </p:nvSpPr>
              <p:spPr>
                <a:xfrm>
                  <a:off x="45042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61" name="Google Shape;1561;p15"/>
                <p:cNvSpPr/>
                <p:nvPr/>
              </p:nvSpPr>
              <p:spPr>
                <a:xfrm>
                  <a:off x="46125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62" name="Google Shape;1562;p15"/>
                <p:cNvSpPr/>
                <p:nvPr/>
              </p:nvSpPr>
              <p:spPr>
                <a:xfrm>
                  <a:off x="47208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63" name="Google Shape;1563;p15"/>
                <p:cNvSpPr/>
                <p:nvPr/>
              </p:nvSpPr>
              <p:spPr>
                <a:xfrm>
                  <a:off x="4829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64" name="Google Shape;1564;p15"/>
                <p:cNvSpPr/>
                <p:nvPr/>
              </p:nvSpPr>
              <p:spPr>
                <a:xfrm>
                  <a:off x="4937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65" name="Google Shape;1565;p15"/>
                <p:cNvSpPr/>
                <p:nvPr/>
              </p:nvSpPr>
              <p:spPr>
                <a:xfrm>
                  <a:off x="5045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66" name="Google Shape;1566;p15"/>
                <p:cNvSpPr/>
                <p:nvPr/>
              </p:nvSpPr>
              <p:spPr>
                <a:xfrm>
                  <a:off x="51539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67" name="Google Shape;1567;p15"/>
                <p:cNvSpPr/>
                <p:nvPr/>
              </p:nvSpPr>
              <p:spPr>
                <a:xfrm>
                  <a:off x="52622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68" name="Google Shape;1568;p15"/>
                <p:cNvSpPr/>
                <p:nvPr/>
              </p:nvSpPr>
              <p:spPr>
                <a:xfrm>
                  <a:off x="537052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69" name="Google Shape;1569;p15"/>
                <p:cNvSpPr/>
                <p:nvPr/>
              </p:nvSpPr>
              <p:spPr>
                <a:xfrm>
                  <a:off x="5478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0" name="Google Shape;1570;p15"/>
                <p:cNvSpPr/>
                <p:nvPr/>
              </p:nvSpPr>
              <p:spPr>
                <a:xfrm>
                  <a:off x="5587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1" name="Google Shape;1571;p15"/>
                <p:cNvSpPr/>
                <p:nvPr/>
              </p:nvSpPr>
              <p:spPr>
                <a:xfrm>
                  <a:off x="5695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2" name="Google Shape;1572;p15"/>
                <p:cNvSpPr/>
                <p:nvPr/>
              </p:nvSpPr>
              <p:spPr>
                <a:xfrm>
                  <a:off x="5803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3" name="Google Shape;1573;p15"/>
                <p:cNvSpPr/>
                <p:nvPr/>
              </p:nvSpPr>
              <p:spPr>
                <a:xfrm>
                  <a:off x="5911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4" name="Google Shape;1574;p15"/>
                <p:cNvSpPr/>
                <p:nvPr/>
              </p:nvSpPr>
              <p:spPr>
                <a:xfrm>
                  <a:off x="602022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5" name="Google Shape;1575;p15"/>
                <p:cNvSpPr/>
                <p:nvPr/>
              </p:nvSpPr>
              <p:spPr>
                <a:xfrm>
                  <a:off x="6128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6" name="Google Shape;1576;p15"/>
                <p:cNvSpPr/>
                <p:nvPr/>
              </p:nvSpPr>
              <p:spPr>
                <a:xfrm>
                  <a:off x="6236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7" name="Google Shape;1577;p15"/>
                <p:cNvSpPr/>
                <p:nvPr/>
              </p:nvSpPr>
              <p:spPr>
                <a:xfrm>
                  <a:off x="63451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8" name="Google Shape;1578;p15"/>
                <p:cNvSpPr/>
                <p:nvPr/>
              </p:nvSpPr>
              <p:spPr>
                <a:xfrm>
                  <a:off x="64534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9" name="Google Shape;1579;p15"/>
                <p:cNvSpPr/>
                <p:nvPr/>
              </p:nvSpPr>
              <p:spPr>
                <a:xfrm>
                  <a:off x="65616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0" name="Google Shape;1580;p15"/>
                <p:cNvSpPr/>
                <p:nvPr/>
              </p:nvSpPr>
              <p:spPr>
                <a:xfrm>
                  <a:off x="6669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1" name="Google Shape;1581;p15"/>
                <p:cNvSpPr/>
                <p:nvPr/>
              </p:nvSpPr>
              <p:spPr>
                <a:xfrm>
                  <a:off x="67782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2" name="Google Shape;1582;p15"/>
                <p:cNvSpPr/>
                <p:nvPr/>
              </p:nvSpPr>
              <p:spPr>
                <a:xfrm>
                  <a:off x="6886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3" name="Google Shape;1583;p15"/>
                <p:cNvSpPr/>
                <p:nvPr/>
              </p:nvSpPr>
              <p:spPr>
                <a:xfrm>
                  <a:off x="69948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4" name="Google Shape;1584;p15"/>
                <p:cNvSpPr/>
                <p:nvPr/>
              </p:nvSpPr>
              <p:spPr>
                <a:xfrm>
                  <a:off x="7103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5" name="Google Shape;1585;p15"/>
                <p:cNvSpPr/>
                <p:nvPr/>
              </p:nvSpPr>
              <p:spPr>
                <a:xfrm>
                  <a:off x="72113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6" name="Google Shape;1586;p15"/>
                <p:cNvSpPr/>
                <p:nvPr/>
              </p:nvSpPr>
              <p:spPr>
                <a:xfrm>
                  <a:off x="73197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7" name="Google Shape;1587;p15"/>
                <p:cNvSpPr/>
                <p:nvPr/>
              </p:nvSpPr>
              <p:spPr>
                <a:xfrm>
                  <a:off x="742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8" name="Google Shape;1588;p15"/>
                <p:cNvSpPr/>
                <p:nvPr/>
              </p:nvSpPr>
              <p:spPr>
                <a:xfrm>
                  <a:off x="75362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9" name="Google Shape;1589;p15"/>
                <p:cNvSpPr/>
                <p:nvPr/>
              </p:nvSpPr>
              <p:spPr>
                <a:xfrm>
                  <a:off x="7644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0" name="Google Shape;1590;p15"/>
                <p:cNvSpPr/>
                <p:nvPr/>
              </p:nvSpPr>
              <p:spPr>
                <a:xfrm>
                  <a:off x="77528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1" name="Google Shape;1591;p15"/>
                <p:cNvSpPr/>
                <p:nvPr/>
              </p:nvSpPr>
              <p:spPr>
                <a:xfrm>
                  <a:off x="7861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2" name="Google Shape;1592;p15"/>
                <p:cNvSpPr/>
                <p:nvPr/>
              </p:nvSpPr>
              <p:spPr>
                <a:xfrm>
                  <a:off x="79693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3" name="Google Shape;1593;p15"/>
                <p:cNvSpPr/>
                <p:nvPr/>
              </p:nvSpPr>
              <p:spPr>
                <a:xfrm>
                  <a:off x="8077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594" name="Google Shape;1594;p15"/>
          <p:cNvGrpSpPr/>
          <p:nvPr/>
        </p:nvGrpSpPr>
        <p:grpSpPr>
          <a:xfrm>
            <a:off x="-1591512" y="4560600"/>
            <a:ext cx="12327014" cy="1498825"/>
            <a:chOff x="-1591512" y="4560600"/>
            <a:chExt cx="12327014" cy="1498825"/>
          </a:xfrm>
        </p:grpSpPr>
        <p:sp>
          <p:nvSpPr>
            <p:cNvPr id="1595" name="Google Shape;1595;p15"/>
            <p:cNvSpPr/>
            <p:nvPr/>
          </p:nvSpPr>
          <p:spPr>
            <a:xfrm>
              <a:off x="4572000" y="4560600"/>
              <a:ext cx="4572000" cy="582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96" name="Google Shape;1596;p15"/>
            <p:cNvGrpSpPr/>
            <p:nvPr/>
          </p:nvGrpSpPr>
          <p:grpSpPr>
            <a:xfrm>
              <a:off x="-1591512" y="4560600"/>
              <a:ext cx="12327014" cy="1498825"/>
              <a:chOff x="-1016875" y="-641075"/>
              <a:chExt cx="12327014" cy="1498825"/>
            </a:xfrm>
          </p:grpSpPr>
          <p:grpSp>
            <p:nvGrpSpPr>
              <p:cNvPr id="1597" name="Google Shape;1597;p15"/>
              <p:cNvGrpSpPr/>
              <p:nvPr/>
            </p:nvGrpSpPr>
            <p:grpSpPr>
              <a:xfrm>
                <a:off x="-1016875" y="-641075"/>
                <a:ext cx="6914500" cy="1498825"/>
                <a:chOff x="2663400" y="1312375"/>
                <a:chExt cx="6914500" cy="1498825"/>
              </a:xfrm>
            </p:grpSpPr>
            <p:sp>
              <p:nvSpPr>
                <p:cNvPr id="1598" name="Google Shape;1598;p15"/>
                <p:cNvSpPr/>
                <p:nvPr/>
              </p:nvSpPr>
              <p:spPr>
                <a:xfrm>
                  <a:off x="26634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9" name="Google Shape;1599;p15"/>
                <p:cNvSpPr/>
                <p:nvPr/>
              </p:nvSpPr>
              <p:spPr>
                <a:xfrm>
                  <a:off x="277167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0" name="Google Shape;1600;p15"/>
                <p:cNvSpPr/>
                <p:nvPr/>
              </p:nvSpPr>
              <p:spPr>
                <a:xfrm>
                  <a:off x="28799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1" name="Google Shape;1601;p15"/>
                <p:cNvSpPr/>
                <p:nvPr/>
              </p:nvSpPr>
              <p:spPr>
                <a:xfrm>
                  <a:off x="2988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2" name="Google Shape;1602;p15"/>
                <p:cNvSpPr/>
                <p:nvPr/>
              </p:nvSpPr>
              <p:spPr>
                <a:xfrm>
                  <a:off x="3096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3" name="Google Shape;1603;p15"/>
                <p:cNvSpPr/>
                <p:nvPr/>
              </p:nvSpPr>
              <p:spPr>
                <a:xfrm>
                  <a:off x="3204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4" name="Google Shape;1604;p15"/>
                <p:cNvSpPr/>
                <p:nvPr/>
              </p:nvSpPr>
              <p:spPr>
                <a:xfrm>
                  <a:off x="33131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5" name="Google Shape;1605;p15"/>
                <p:cNvSpPr/>
                <p:nvPr/>
              </p:nvSpPr>
              <p:spPr>
                <a:xfrm>
                  <a:off x="34213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6" name="Google Shape;1606;p15"/>
                <p:cNvSpPr/>
                <p:nvPr/>
              </p:nvSpPr>
              <p:spPr>
                <a:xfrm>
                  <a:off x="3529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7" name="Google Shape;1607;p15"/>
                <p:cNvSpPr/>
                <p:nvPr/>
              </p:nvSpPr>
              <p:spPr>
                <a:xfrm>
                  <a:off x="363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8" name="Google Shape;1608;p15"/>
                <p:cNvSpPr/>
                <p:nvPr/>
              </p:nvSpPr>
              <p:spPr>
                <a:xfrm>
                  <a:off x="3746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9" name="Google Shape;1609;p15"/>
                <p:cNvSpPr/>
                <p:nvPr/>
              </p:nvSpPr>
              <p:spPr>
                <a:xfrm>
                  <a:off x="38545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0" name="Google Shape;1610;p15"/>
                <p:cNvSpPr/>
                <p:nvPr/>
              </p:nvSpPr>
              <p:spPr>
                <a:xfrm>
                  <a:off x="3962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1" name="Google Shape;1611;p15"/>
                <p:cNvSpPr/>
                <p:nvPr/>
              </p:nvSpPr>
              <p:spPr>
                <a:xfrm>
                  <a:off x="4071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2" name="Google Shape;1612;p15"/>
                <p:cNvSpPr/>
                <p:nvPr/>
              </p:nvSpPr>
              <p:spPr>
                <a:xfrm>
                  <a:off x="417940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3" name="Google Shape;1613;p15"/>
                <p:cNvSpPr/>
                <p:nvPr/>
              </p:nvSpPr>
              <p:spPr>
                <a:xfrm>
                  <a:off x="4287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4" name="Google Shape;1614;p15"/>
                <p:cNvSpPr/>
                <p:nvPr/>
              </p:nvSpPr>
              <p:spPr>
                <a:xfrm>
                  <a:off x="4395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5" name="Google Shape;1615;p15"/>
                <p:cNvSpPr/>
                <p:nvPr/>
              </p:nvSpPr>
              <p:spPr>
                <a:xfrm>
                  <a:off x="45042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6" name="Google Shape;1616;p15"/>
                <p:cNvSpPr/>
                <p:nvPr/>
              </p:nvSpPr>
              <p:spPr>
                <a:xfrm>
                  <a:off x="46125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7" name="Google Shape;1617;p15"/>
                <p:cNvSpPr/>
                <p:nvPr/>
              </p:nvSpPr>
              <p:spPr>
                <a:xfrm>
                  <a:off x="47208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8" name="Google Shape;1618;p15"/>
                <p:cNvSpPr/>
                <p:nvPr/>
              </p:nvSpPr>
              <p:spPr>
                <a:xfrm>
                  <a:off x="4829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9" name="Google Shape;1619;p15"/>
                <p:cNvSpPr/>
                <p:nvPr/>
              </p:nvSpPr>
              <p:spPr>
                <a:xfrm>
                  <a:off x="4937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0" name="Google Shape;1620;p15"/>
                <p:cNvSpPr/>
                <p:nvPr/>
              </p:nvSpPr>
              <p:spPr>
                <a:xfrm>
                  <a:off x="5045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1" name="Google Shape;1621;p15"/>
                <p:cNvSpPr/>
                <p:nvPr/>
              </p:nvSpPr>
              <p:spPr>
                <a:xfrm>
                  <a:off x="51539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2" name="Google Shape;1622;p15"/>
                <p:cNvSpPr/>
                <p:nvPr/>
              </p:nvSpPr>
              <p:spPr>
                <a:xfrm>
                  <a:off x="52622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3" name="Google Shape;1623;p15"/>
                <p:cNvSpPr/>
                <p:nvPr/>
              </p:nvSpPr>
              <p:spPr>
                <a:xfrm>
                  <a:off x="537052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4" name="Google Shape;1624;p15"/>
                <p:cNvSpPr/>
                <p:nvPr/>
              </p:nvSpPr>
              <p:spPr>
                <a:xfrm>
                  <a:off x="5478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5" name="Google Shape;1625;p15"/>
                <p:cNvSpPr/>
                <p:nvPr/>
              </p:nvSpPr>
              <p:spPr>
                <a:xfrm>
                  <a:off x="5587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6" name="Google Shape;1626;p15"/>
                <p:cNvSpPr/>
                <p:nvPr/>
              </p:nvSpPr>
              <p:spPr>
                <a:xfrm>
                  <a:off x="5695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7" name="Google Shape;1627;p15"/>
                <p:cNvSpPr/>
                <p:nvPr/>
              </p:nvSpPr>
              <p:spPr>
                <a:xfrm>
                  <a:off x="5803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8" name="Google Shape;1628;p15"/>
                <p:cNvSpPr/>
                <p:nvPr/>
              </p:nvSpPr>
              <p:spPr>
                <a:xfrm>
                  <a:off x="5911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9" name="Google Shape;1629;p15"/>
                <p:cNvSpPr/>
                <p:nvPr/>
              </p:nvSpPr>
              <p:spPr>
                <a:xfrm>
                  <a:off x="602022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0" name="Google Shape;1630;p15"/>
                <p:cNvSpPr/>
                <p:nvPr/>
              </p:nvSpPr>
              <p:spPr>
                <a:xfrm>
                  <a:off x="6128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1" name="Google Shape;1631;p15"/>
                <p:cNvSpPr/>
                <p:nvPr/>
              </p:nvSpPr>
              <p:spPr>
                <a:xfrm>
                  <a:off x="6236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2" name="Google Shape;1632;p15"/>
                <p:cNvSpPr/>
                <p:nvPr/>
              </p:nvSpPr>
              <p:spPr>
                <a:xfrm>
                  <a:off x="63451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3" name="Google Shape;1633;p15"/>
                <p:cNvSpPr/>
                <p:nvPr/>
              </p:nvSpPr>
              <p:spPr>
                <a:xfrm>
                  <a:off x="64534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4" name="Google Shape;1634;p15"/>
                <p:cNvSpPr/>
                <p:nvPr/>
              </p:nvSpPr>
              <p:spPr>
                <a:xfrm>
                  <a:off x="65616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5" name="Google Shape;1635;p15"/>
                <p:cNvSpPr/>
                <p:nvPr/>
              </p:nvSpPr>
              <p:spPr>
                <a:xfrm>
                  <a:off x="6669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6" name="Google Shape;1636;p15"/>
                <p:cNvSpPr/>
                <p:nvPr/>
              </p:nvSpPr>
              <p:spPr>
                <a:xfrm>
                  <a:off x="67782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7" name="Google Shape;1637;p15"/>
                <p:cNvSpPr/>
                <p:nvPr/>
              </p:nvSpPr>
              <p:spPr>
                <a:xfrm>
                  <a:off x="6886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8" name="Google Shape;1638;p15"/>
                <p:cNvSpPr/>
                <p:nvPr/>
              </p:nvSpPr>
              <p:spPr>
                <a:xfrm>
                  <a:off x="69948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9" name="Google Shape;1639;p15"/>
                <p:cNvSpPr/>
                <p:nvPr/>
              </p:nvSpPr>
              <p:spPr>
                <a:xfrm>
                  <a:off x="7103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0" name="Google Shape;1640;p15"/>
                <p:cNvSpPr/>
                <p:nvPr/>
              </p:nvSpPr>
              <p:spPr>
                <a:xfrm>
                  <a:off x="72113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1" name="Google Shape;1641;p15"/>
                <p:cNvSpPr/>
                <p:nvPr/>
              </p:nvSpPr>
              <p:spPr>
                <a:xfrm>
                  <a:off x="73197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2" name="Google Shape;1642;p15"/>
                <p:cNvSpPr/>
                <p:nvPr/>
              </p:nvSpPr>
              <p:spPr>
                <a:xfrm>
                  <a:off x="742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3" name="Google Shape;1643;p15"/>
                <p:cNvSpPr/>
                <p:nvPr/>
              </p:nvSpPr>
              <p:spPr>
                <a:xfrm>
                  <a:off x="75362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4" name="Google Shape;1644;p15"/>
                <p:cNvSpPr/>
                <p:nvPr/>
              </p:nvSpPr>
              <p:spPr>
                <a:xfrm>
                  <a:off x="7644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5" name="Google Shape;1645;p15"/>
                <p:cNvSpPr/>
                <p:nvPr/>
              </p:nvSpPr>
              <p:spPr>
                <a:xfrm>
                  <a:off x="77528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6" name="Google Shape;1646;p15"/>
                <p:cNvSpPr/>
                <p:nvPr/>
              </p:nvSpPr>
              <p:spPr>
                <a:xfrm>
                  <a:off x="7861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7" name="Google Shape;1647;p15"/>
                <p:cNvSpPr/>
                <p:nvPr/>
              </p:nvSpPr>
              <p:spPr>
                <a:xfrm>
                  <a:off x="79693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8" name="Google Shape;1648;p15"/>
                <p:cNvSpPr/>
                <p:nvPr/>
              </p:nvSpPr>
              <p:spPr>
                <a:xfrm>
                  <a:off x="8077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49" name="Google Shape;1649;p15"/>
              <p:cNvGrpSpPr/>
              <p:nvPr/>
            </p:nvGrpSpPr>
            <p:grpSpPr>
              <a:xfrm>
                <a:off x="4503914" y="-641075"/>
                <a:ext cx="6806225" cy="1498825"/>
                <a:chOff x="2771675" y="1312375"/>
                <a:chExt cx="6806225" cy="1498825"/>
              </a:xfrm>
            </p:grpSpPr>
            <p:sp>
              <p:nvSpPr>
                <p:cNvPr id="1650" name="Google Shape;1650;p15"/>
                <p:cNvSpPr/>
                <p:nvPr/>
              </p:nvSpPr>
              <p:spPr>
                <a:xfrm>
                  <a:off x="277167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1" name="Google Shape;1651;p15"/>
                <p:cNvSpPr/>
                <p:nvPr/>
              </p:nvSpPr>
              <p:spPr>
                <a:xfrm>
                  <a:off x="28799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2" name="Google Shape;1652;p15"/>
                <p:cNvSpPr/>
                <p:nvPr/>
              </p:nvSpPr>
              <p:spPr>
                <a:xfrm>
                  <a:off x="2988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3" name="Google Shape;1653;p15"/>
                <p:cNvSpPr/>
                <p:nvPr/>
              </p:nvSpPr>
              <p:spPr>
                <a:xfrm>
                  <a:off x="3096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4" name="Google Shape;1654;p15"/>
                <p:cNvSpPr/>
                <p:nvPr/>
              </p:nvSpPr>
              <p:spPr>
                <a:xfrm>
                  <a:off x="3204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5" name="Google Shape;1655;p15"/>
                <p:cNvSpPr/>
                <p:nvPr/>
              </p:nvSpPr>
              <p:spPr>
                <a:xfrm>
                  <a:off x="33131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6" name="Google Shape;1656;p15"/>
                <p:cNvSpPr/>
                <p:nvPr/>
              </p:nvSpPr>
              <p:spPr>
                <a:xfrm>
                  <a:off x="34213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7" name="Google Shape;1657;p15"/>
                <p:cNvSpPr/>
                <p:nvPr/>
              </p:nvSpPr>
              <p:spPr>
                <a:xfrm>
                  <a:off x="3529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8" name="Google Shape;1658;p15"/>
                <p:cNvSpPr/>
                <p:nvPr/>
              </p:nvSpPr>
              <p:spPr>
                <a:xfrm>
                  <a:off x="363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9" name="Google Shape;1659;p15"/>
                <p:cNvSpPr/>
                <p:nvPr/>
              </p:nvSpPr>
              <p:spPr>
                <a:xfrm>
                  <a:off x="3746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0" name="Google Shape;1660;p15"/>
                <p:cNvSpPr/>
                <p:nvPr/>
              </p:nvSpPr>
              <p:spPr>
                <a:xfrm>
                  <a:off x="38545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1" name="Google Shape;1661;p15"/>
                <p:cNvSpPr/>
                <p:nvPr/>
              </p:nvSpPr>
              <p:spPr>
                <a:xfrm>
                  <a:off x="3962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2" name="Google Shape;1662;p15"/>
                <p:cNvSpPr/>
                <p:nvPr/>
              </p:nvSpPr>
              <p:spPr>
                <a:xfrm>
                  <a:off x="4071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3" name="Google Shape;1663;p15"/>
                <p:cNvSpPr/>
                <p:nvPr/>
              </p:nvSpPr>
              <p:spPr>
                <a:xfrm>
                  <a:off x="417940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4" name="Google Shape;1664;p15"/>
                <p:cNvSpPr/>
                <p:nvPr/>
              </p:nvSpPr>
              <p:spPr>
                <a:xfrm>
                  <a:off x="4287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5" name="Google Shape;1665;p15"/>
                <p:cNvSpPr/>
                <p:nvPr/>
              </p:nvSpPr>
              <p:spPr>
                <a:xfrm>
                  <a:off x="4395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6" name="Google Shape;1666;p15"/>
                <p:cNvSpPr/>
                <p:nvPr/>
              </p:nvSpPr>
              <p:spPr>
                <a:xfrm>
                  <a:off x="45042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7" name="Google Shape;1667;p15"/>
                <p:cNvSpPr/>
                <p:nvPr/>
              </p:nvSpPr>
              <p:spPr>
                <a:xfrm>
                  <a:off x="46125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8" name="Google Shape;1668;p15"/>
                <p:cNvSpPr/>
                <p:nvPr/>
              </p:nvSpPr>
              <p:spPr>
                <a:xfrm>
                  <a:off x="47208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9" name="Google Shape;1669;p15"/>
                <p:cNvSpPr/>
                <p:nvPr/>
              </p:nvSpPr>
              <p:spPr>
                <a:xfrm>
                  <a:off x="4829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0" name="Google Shape;1670;p15"/>
                <p:cNvSpPr/>
                <p:nvPr/>
              </p:nvSpPr>
              <p:spPr>
                <a:xfrm>
                  <a:off x="4937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1" name="Google Shape;1671;p15"/>
                <p:cNvSpPr/>
                <p:nvPr/>
              </p:nvSpPr>
              <p:spPr>
                <a:xfrm>
                  <a:off x="5045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2" name="Google Shape;1672;p15"/>
                <p:cNvSpPr/>
                <p:nvPr/>
              </p:nvSpPr>
              <p:spPr>
                <a:xfrm>
                  <a:off x="51539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3" name="Google Shape;1673;p15"/>
                <p:cNvSpPr/>
                <p:nvPr/>
              </p:nvSpPr>
              <p:spPr>
                <a:xfrm>
                  <a:off x="52622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4" name="Google Shape;1674;p15"/>
                <p:cNvSpPr/>
                <p:nvPr/>
              </p:nvSpPr>
              <p:spPr>
                <a:xfrm>
                  <a:off x="537052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5" name="Google Shape;1675;p15"/>
                <p:cNvSpPr/>
                <p:nvPr/>
              </p:nvSpPr>
              <p:spPr>
                <a:xfrm>
                  <a:off x="5478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6" name="Google Shape;1676;p15"/>
                <p:cNvSpPr/>
                <p:nvPr/>
              </p:nvSpPr>
              <p:spPr>
                <a:xfrm>
                  <a:off x="5587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7" name="Google Shape;1677;p15"/>
                <p:cNvSpPr/>
                <p:nvPr/>
              </p:nvSpPr>
              <p:spPr>
                <a:xfrm>
                  <a:off x="5695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8" name="Google Shape;1678;p15"/>
                <p:cNvSpPr/>
                <p:nvPr/>
              </p:nvSpPr>
              <p:spPr>
                <a:xfrm>
                  <a:off x="5803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9" name="Google Shape;1679;p15"/>
                <p:cNvSpPr/>
                <p:nvPr/>
              </p:nvSpPr>
              <p:spPr>
                <a:xfrm>
                  <a:off x="5911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0" name="Google Shape;1680;p15"/>
                <p:cNvSpPr/>
                <p:nvPr/>
              </p:nvSpPr>
              <p:spPr>
                <a:xfrm>
                  <a:off x="602022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1" name="Google Shape;1681;p15"/>
                <p:cNvSpPr/>
                <p:nvPr/>
              </p:nvSpPr>
              <p:spPr>
                <a:xfrm>
                  <a:off x="6128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2" name="Google Shape;1682;p15"/>
                <p:cNvSpPr/>
                <p:nvPr/>
              </p:nvSpPr>
              <p:spPr>
                <a:xfrm>
                  <a:off x="6236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3" name="Google Shape;1683;p15"/>
                <p:cNvSpPr/>
                <p:nvPr/>
              </p:nvSpPr>
              <p:spPr>
                <a:xfrm>
                  <a:off x="63451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4" name="Google Shape;1684;p15"/>
                <p:cNvSpPr/>
                <p:nvPr/>
              </p:nvSpPr>
              <p:spPr>
                <a:xfrm>
                  <a:off x="64534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5" name="Google Shape;1685;p15"/>
                <p:cNvSpPr/>
                <p:nvPr/>
              </p:nvSpPr>
              <p:spPr>
                <a:xfrm>
                  <a:off x="65616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6" name="Google Shape;1686;p15"/>
                <p:cNvSpPr/>
                <p:nvPr/>
              </p:nvSpPr>
              <p:spPr>
                <a:xfrm>
                  <a:off x="6669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7" name="Google Shape;1687;p15"/>
                <p:cNvSpPr/>
                <p:nvPr/>
              </p:nvSpPr>
              <p:spPr>
                <a:xfrm>
                  <a:off x="67782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8" name="Google Shape;1688;p15"/>
                <p:cNvSpPr/>
                <p:nvPr/>
              </p:nvSpPr>
              <p:spPr>
                <a:xfrm>
                  <a:off x="6886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9" name="Google Shape;1689;p15"/>
                <p:cNvSpPr/>
                <p:nvPr/>
              </p:nvSpPr>
              <p:spPr>
                <a:xfrm>
                  <a:off x="69948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0" name="Google Shape;1690;p15"/>
                <p:cNvSpPr/>
                <p:nvPr/>
              </p:nvSpPr>
              <p:spPr>
                <a:xfrm>
                  <a:off x="7103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1" name="Google Shape;1691;p15"/>
                <p:cNvSpPr/>
                <p:nvPr/>
              </p:nvSpPr>
              <p:spPr>
                <a:xfrm>
                  <a:off x="72113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2" name="Google Shape;1692;p15"/>
                <p:cNvSpPr/>
                <p:nvPr/>
              </p:nvSpPr>
              <p:spPr>
                <a:xfrm>
                  <a:off x="73197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3" name="Google Shape;1693;p15"/>
                <p:cNvSpPr/>
                <p:nvPr/>
              </p:nvSpPr>
              <p:spPr>
                <a:xfrm>
                  <a:off x="742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4" name="Google Shape;1694;p15"/>
                <p:cNvSpPr/>
                <p:nvPr/>
              </p:nvSpPr>
              <p:spPr>
                <a:xfrm>
                  <a:off x="75362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5" name="Google Shape;1695;p15"/>
                <p:cNvSpPr/>
                <p:nvPr/>
              </p:nvSpPr>
              <p:spPr>
                <a:xfrm>
                  <a:off x="7644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6" name="Google Shape;1696;p15"/>
                <p:cNvSpPr/>
                <p:nvPr/>
              </p:nvSpPr>
              <p:spPr>
                <a:xfrm>
                  <a:off x="77528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7" name="Google Shape;1697;p15"/>
                <p:cNvSpPr/>
                <p:nvPr/>
              </p:nvSpPr>
              <p:spPr>
                <a:xfrm>
                  <a:off x="7861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8" name="Google Shape;1698;p15"/>
                <p:cNvSpPr/>
                <p:nvPr/>
              </p:nvSpPr>
              <p:spPr>
                <a:xfrm>
                  <a:off x="79693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9" name="Google Shape;1699;p15"/>
                <p:cNvSpPr/>
                <p:nvPr/>
              </p:nvSpPr>
              <p:spPr>
                <a:xfrm>
                  <a:off x="8077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700" name="Google Shape;1700;p15"/>
            <p:cNvSpPr/>
            <p:nvPr/>
          </p:nvSpPr>
          <p:spPr>
            <a:xfrm>
              <a:off x="264050" y="4560600"/>
              <a:ext cx="4306500" cy="582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15"/>
            <p:cNvSpPr/>
            <p:nvPr/>
          </p:nvSpPr>
          <p:spPr>
            <a:xfrm>
              <a:off x="-1400" y="4560600"/>
              <a:ext cx="265500" cy="582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02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Google Shape;1703;p16"/>
          <p:cNvSpPr txBox="1"/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1704" name="Google Shape;1704;p16"/>
          <p:cNvGrpSpPr/>
          <p:nvPr/>
        </p:nvGrpSpPr>
        <p:grpSpPr>
          <a:xfrm>
            <a:off x="-1016875" y="-1048925"/>
            <a:ext cx="12327014" cy="6659153"/>
            <a:chOff x="-1016875" y="-1048925"/>
            <a:chExt cx="12327014" cy="6659153"/>
          </a:xfrm>
        </p:grpSpPr>
        <p:grpSp>
          <p:nvGrpSpPr>
            <p:cNvPr id="1705" name="Google Shape;1705;p16"/>
            <p:cNvGrpSpPr/>
            <p:nvPr/>
          </p:nvGrpSpPr>
          <p:grpSpPr>
            <a:xfrm>
              <a:off x="4107425" y="4682378"/>
              <a:ext cx="927850" cy="927850"/>
              <a:chOff x="6410750" y="3232900"/>
              <a:chExt cx="927850" cy="927850"/>
            </a:xfrm>
          </p:grpSpPr>
          <p:sp>
            <p:nvSpPr>
              <p:cNvPr id="1706" name="Google Shape;1706;p16"/>
              <p:cNvSpPr/>
              <p:nvPr/>
            </p:nvSpPr>
            <p:spPr>
              <a:xfrm>
                <a:off x="6410750" y="3232900"/>
                <a:ext cx="927850" cy="927850"/>
              </a:xfrm>
              <a:custGeom>
                <a:rect b="b" l="l" r="r" t="t"/>
                <a:pathLst>
                  <a:path extrusionOk="0" h="37114" w="37114">
                    <a:moveTo>
                      <a:pt x="18565" y="1"/>
                    </a:moveTo>
                    <a:lnTo>
                      <a:pt x="1" y="18550"/>
                    </a:lnTo>
                    <a:lnTo>
                      <a:pt x="18549" y="37114"/>
                    </a:lnTo>
                    <a:lnTo>
                      <a:pt x="37114" y="18565"/>
                    </a:lnTo>
                    <a:lnTo>
                      <a:pt x="1856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7" name="Google Shape;1707;p16"/>
              <p:cNvSpPr/>
              <p:nvPr/>
            </p:nvSpPr>
            <p:spPr>
              <a:xfrm>
                <a:off x="6627325" y="3449500"/>
                <a:ext cx="494725" cy="494750"/>
              </a:xfrm>
              <a:custGeom>
                <a:rect b="b" l="l" r="r" t="t"/>
                <a:pathLst>
                  <a:path extrusionOk="0" h="19790" w="19789">
                    <a:moveTo>
                      <a:pt x="9899" y="0"/>
                    </a:moveTo>
                    <a:lnTo>
                      <a:pt x="1" y="9890"/>
                    </a:lnTo>
                    <a:lnTo>
                      <a:pt x="9891" y="19789"/>
                    </a:lnTo>
                    <a:lnTo>
                      <a:pt x="19789" y="9898"/>
                    </a:lnTo>
                    <a:lnTo>
                      <a:pt x="989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89411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08" name="Google Shape;1708;p16"/>
            <p:cNvSpPr/>
            <p:nvPr/>
          </p:nvSpPr>
          <p:spPr>
            <a:xfrm>
              <a:off x="-1400" y="0"/>
              <a:ext cx="9145500" cy="450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09" name="Google Shape;1709;p16"/>
            <p:cNvGrpSpPr/>
            <p:nvPr/>
          </p:nvGrpSpPr>
          <p:grpSpPr>
            <a:xfrm>
              <a:off x="-1016875" y="-1048925"/>
              <a:ext cx="12327014" cy="1498825"/>
              <a:chOff x="-1016875" y="-641075"/>
              <a:chExt cx="12327014" cy="1498825"/>
            </a:xfrm>
          </p:grpSpPr>
          <p:grpSp>
            <p:nvGrpSpPr>
              <p:cNvPr id="1710" name="Google Shape;1710;p16"/>
              <p:cNvGrpSpPr/>
              <p:nvPr/>
            </p:nvGrpSpPr>
            <p:grpSpPr>
              <a:xfrm>
                <a:off x="-1016875" y="-641075"/>
                <a:ext cx="6914500" cy="1498825"/>
                <a:chOff x="2663400" y="1312375"/>
                <a:chExt cx="6914500" cy="1498825"/>
              </a:xfrm>
            </p:grpSpPr>
            <p:sp>
              <p:nvSpPr>
                <p:cNvPr id="1711" name="Google Shape;1711;p16"/>
                <p:cNvSpPr/>
                <p:nvPr/>
              </p:nvSpPr>
              <p:spPr>
                <a:xfrm>
                  <a:off x="26634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2" name="Google Shape;1712;p16"/>
                <p:cNvSpPr/>
                <p:nvPr/>
              </p:nvSpPr>
              <p:spPr>
                <a:xfrm>
                  <a:off x="277167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3" name="Google Shape;1713;p16"/>
                <p:cNvSpPr/>
                <p:nvPr/>
              </p:nvSpPr>
              <p:spPr>
                <a:xfrm>
                  <a:off x="28799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4" name="Google Shape;1714;p16"/>
                <p:cNvSpPr/>
                <p:nvPr/>
              </p:nvSpPr>
              <p:spPr>
                <a:xfrm>
                  <a:off x="2988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5" name="Google Shape;1715;p16"/>
                <p:cNvSpPr/>
                <p:nvPr/>
              </p:nvSpPr>
              <p:spPr>
                <a:xfrm>
                  <a:off x="3096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6" name="Google Shape;1716;p16"/>
                <p:cNvSpPr/>
                <p:nvPr/>
              </p:nvSpPr>
              <p:spPr>
                <a:xfrm>
                  <a:off x="3204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7" name="Google Shape;1717;p16"/>
                <p:cNvSpPr/>
                <p:nvPr/>
              </p:nvSpPr>
              <p:spPr>
                <a:xfrm>
                  <a:off x="33131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8" name="Google Shape;1718;p16"/>
                <p:cNvSpPr/>
                <p:nvPr/>
              </p:nvSpPr>
              <p:spPr>
                <a:xfrm>
                  <a:off x="34213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9" name="Google Shape;1719;p16"/>
                <p:cNvSpPr/>
                <p:nvPr/>
              </p:nvSpPr>
              <p:spPr>
                <a:xfrm>
                  <a:off x="3529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0" name="Google Shape;1720;p16"/>
                <p:cNvSpPr/>
                <p:nvPr/>
              </p:nvSpPr>
              <p:spPr>
                <a:xfrm>
                  <a:off x="363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1" name="Google Shape;1721;p16"/>
                <p:cNvSpPr/>
                <p:nvPr/>
              </p:nvSpPr>
              <p:spPr>
                <a:xfrm>
                  <a:off x="3746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2" name="Google Shape;1722;p16"/>
                <p:cNvSpPr/>
                <p:nvPr/>
              </p:nvSpPr>
              <p:spPr>
                <a:xfrm>
                  <a:off x="38545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3" name="Google Shape;1723;p16"/>
                <p:cNvSpPr/>
                <p:nvPr/>
              </p:nvSpPr>
              <p:spPr>
                <a:xfrm>
                  <a:off x="3962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4" name="Google Shape;1724;p16"/>
                <p:cNvSpPr/>
                <p:nvPr/>
              </p:nvSpPr>
              <p:spPr>
                <a:xfrm>
                  <a:off x="4071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5" name="Google Shape;1725;p16"/>
                <p:cNvSpPr/>
                <p:nvPr/>
              </p:nvSpPr>
              <p:spPr>
                <a:xfrm>
                  <a:off x="417940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6" name="Google Shape;1726;p16"/>
                <p:cNvSpPr/>
                <p:nvPr/>
              </p:nvSpPr>
              <p:spPr>
                <a:xfrm>
                  <a:off x="4287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7" name="Google Shape;1727;p16"/>
                <p:cNvSpPr/>
                <p:nvPr/>
              </p:nvSpPr>
              <p:spPr>
                <a:xfrm>
                  <a:off x="4395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8" name="Google Shape;1728;p16"/>
                <p:cNvSpPr/>
                <p:nvPr/>
              </p:nvSpPr>
              <p:spPr>
                <a:xfrm>
                  <a:off x="45042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9" name="Google Shape;1729;p16"/>
                <p:cNvSpPr/>
                <p:nvPr/>
              </p:nvSpPr>
              <p:spPr>
                <a:xfrm>
                  <a:off x="46125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0" name="Google Shape;1730;p16"/>
                <p:cNvSpPr/>
                <p:nvPr/>
              </p:nvSpPr>
              <p:spPr>
                <a:xfrm>
                  <a:off x="47208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1" name="Google Shape;1731;p16"/>
                <p:cNvSpPr/>
                <p:nvPr/>
              </p:nvSpPr>
              <p:spPr>
                <a:xfrm>
                  <a:off x="4829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2" name="Google Shape;1732;p16"/>
                <p:cNvSpPr/>
                <p:nvPr/>
              </p:nvSpPr>
              <p:spPr>
                <a:xfrm>
                  <a:off x="4937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3" name="Google Shape;1733;p16"/>
                <p:cNvSpPr/>
                <p:nvPr/>
              </p:nvSpPr>
              <p:spPr>
                <a:xfrm>
                  <a:off x="5045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4" name="Google Shape;1734;p16"/>
                <p:cNvSpPr/>
                <p:nvPr/>
              </p:nvSpPr>
              <p:spPr>
                <a:xfrm>
                  <a:off x="51539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5" name="Google Shape;1735;p16"/>
                <p:cNvSpPr/>
                <p:nvPr/>
              </p:nvSpPr>
              <p:spPr>
                <a:xfrm>
                  <a:off x="52622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6" name="Google Shape;1736;p16"/>
                <p:cNvSpPr/>
                <p:nvPr/>
              </p:nvSpPr>
              <p:spPr>
                <a:xfrm>
                  <a:off x="537052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7" name="Google Shape;1737;p16"/>
                <p:cNvSpPr/>
                <p:nvPr/>
              </p:nvSpPr>
              <p:spPr>
                <a:xfrm>
                  <a:off x="5478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8" name="Google Shape;1738;p16"/>
                <p:cNvSpPr/>
                <p:nvPr/>
              </p:nvSpPr>
              <p:spPr>
                <a:xfrm>
                  <a:off x="5587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9" name="Google Shape;1739;p16"/>
                <p:cNvSpPr/>
                <p:nvPr/>
              </p:nvSpPr>
              <p:spPr>
                <a:xfrm>
                  <a:off x="5695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0" name="Google Shape;1740;p16"/>
                <p:cNvSpPr/>
                <p:nvPr/>
              </p:nvSpPr>
              <p:spPr>
                <a:xfrm>
                  <a:off x="5803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1" name="Google Shape;1741;p16"/>
                <p:cNvSpPr/>
                <p:nvPr/>
              </p:nvSpPr>
              <p:spPr>
                <a:xfrm>
                  <a:off x="5911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2" name="Google Shape;1742;p16"/>
                <p:cNvSpPr/>
                <p:nvPr/>
              </p:nvSpPr>
              <p:spPr>
                <a:xfrm>
                  <a:off x="602022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3" name="Google Shape;1743;p16"/>
                <p:cNvSpPr/>
                <p:nvPr/>
              </p:nvSpPr>
              <p:spPr>
                <a:xfrm>
                  <a:off x="6128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4" name="Google Shape;1744;p16"/>
                <p:cNvSpPr/>
                <p:nvPr/>
              </p:nvSpPr>
              <p:spPr>
                <a:xfrm>
                  <a:off x="6236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5" name="Google Shape;1745;p16"/>
                <p:cNvSpPr/>
                <p:nvPr/>
              </p:nvSpPr>
              <p:spPr>
                <a:xfrm>
                  <a:off x="63451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6" name="Google Shape;1746;p16"/>
                <p:cNvSpPr/>
                <p:nvPr/>
              </p:nvSpPr>
              <p:spPr>
                <a:xfrm>
                  <a:off x="64534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7" name="Google Shape;1747;p16"/>
                <p:cNvSpPr/>
                <p:nvPr/>
              </p:nvSpPr>
              <p:spPr>
                <a:xfrm>
                  <a:off x="65616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8" name="Google Shape;1748;p16"/>
                <p:cNvSpPr/>
                <p:nvPr/>
              </p:nvSpPr>
              <p:spPr>
                <a:xfrm>
                  <a:off x="6669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9" name="Google Shape;1749;p16"/>
                <p:cNvSpPr/>
                <p:nvPr/>
              </p:nvSpPr>
              <p:spPr>
                <a:xfrm>
                  <a:off x="67782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0" name="Google Shape;1750;p16"/>
                <p:cNvSpPr/>
                <p:nvPr/>
              </p:nvSpPr>
              <p:spPr>
                <a:xfrm>
                  <a:off x="6886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1" name="Google Shape;1751;p16"/>
                <p:cNvSpPr/>
                <p:nvPr/>
              </p:nvSpPr>
              <p:spPr>
                <a:xfrm>
                  <a:off x="69948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2" name="Google Shape;1752;p16"/>
                <p:cNvSpPr/>
                <p:nvPr/>
              </p:nvSpPr>
              <p:spPr>
                <a:xfrm>
                  <a:off x="7103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3" name="Google Shape;1753;p16"/>
                <p:cNvSpPr/>
                <p:nvPr/>
              </p:nvSpPr>
              <p:spPr>
                <a:xfrm>
                  <a:off x="72113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4" name="Google Shape;1754;p16"/>
                <p:cNvSpPr/>
                <p:nvPr/>
              </p:nvSpPr>
              <p:spPr>
                <a:xfrm>
                  <a:off x="73197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5" name="Google Shape;1755;p16"/>
                <p:cNvSpPr/>
                <p:nvPr/>
              </p:nvSpPr>
              <p:spPr>
                <a:xfrm>
                  <a:off x="742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6" name="Google Shape;1756;p16"/>
                <p:cNvSpPr/>
                <p:nvPr/>
              </p:nvSpPr>
              <p:spPr>
                <a:xfrm>
                  <a:off x="75362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7" name="Google Shape;1757;p16"/>
                <p:cNvSpPr/>
                <p:nvPr/>
              </p:nvSpPr>
              <p:spPr>
                <a:xfrm>
                  <a:off x="7644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8" name="Google Shape;1758;p16"/>
                <p:cNvSpPr/>
                <p:nvPr/>
              </p:nvSpPr>
              <p:spPr>
                <a:xfrm>
                  <a:off x="77528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9" name="Google Shape;1759;p16"/>
                <p:cNvSpPr/>
                <p:nvPr/>
              </p:nvSpPr>
              <p:spPr>
                <a:xfrm>
                  <a:off x="7861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0" name="Google Shape;1760;p16"/>
                <p:cNvSpPr/>
                <p:nvPr/>
              </p:nvSpPr>
              <p:spPr>
                <a:xfrm>
                  <a:off x="79693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1" name="Google Shape;1761;p16"/>
                <p:cNvSpPr/>
                <p:nvPr/>
              </p:nvSpPr>
              <p:spPr>
                <a:xfrm>
                  <a:off x="8077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762" name="Google Shape;1762;p16"/>
              <p:cNvGrpSpPr/>
              <p:nvPr/>
            </p:nvGrpSpPr>
            <p:grpSpPr>
              <a:xfrm>
                <a:off x="4503914" y="-641075"/>
                <a:ext cx="6806225" cy="1498825"/>
                <a:chOff x="2771675" y="1312375"/>
                <a:chExt cx="6806225" cy="1498825"/>
              </a:xfrm>
            </p:grpSpPr>
            <p:sp>
              <p:nvSpPr>
                <p:cNvPr id="1763" name="Google Shape;1763;p16"/>
                <p:cNvSpPr/>
                <p:nvPr/>
              </p:nvSpPr>
              <p:spPr>
                <a:xfrm>
                  <a:off x="277167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4" name="Google Shape;1764;p16"/>
                <p:cNvSpPr/>
                <p:nvPr/>
              </p:nvSpPr>
              <p:spPr>
                <a:xfrm>
                  <a:off x="28799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5" name="Google Shape;1765;p16"/>
                <p:cNvSpPr/>
                <p:nvPr/>
              </p:nvSpPr>
              <p:spPr>
                <a:xfrm>
                  <a:off x="2988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6" name="Google Shape;1766;p16"/>
                <p:cNvSpPr/>
                <p:nvPr/>
              </p:nvSpPr>
              <p:spPr>
                <a:xfrm>
                  <a:off x="3096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7" name="Google Shape;1767;p16"/>
                <p:cNvSpPr/>
                <p:nvPr/>
              </p:nvSpPr>
              <p:spPr>
                <a:xfrm>
                  <a:off x="3204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8" name="Google Shape;1768;p16"/>
                <p:cNvSpPr/>
                <p:nvPr/>
              </p:nvSpPr>
              <p:spPr>
                <a:xfrm>
                  <a:off x="33131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9" name="Google Shape;1769;p16"/>
                <p:cNvSpPr/>
                <p:nvPr/>
              </p:nvSpPr>
              <p:spPr>
                <a:xfrm>
                  <a:off x="34213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0" name="Google Shape;1770;p16"/>
                <p:cNvSpPr/>
                <p:nvPr/>
              </p:nvSpPr>
              <p:spPr>
                <a:xfrm>
                  <a:off x="3529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1" name="Google Shape;1771;p16"/>
                <p:cNvSpPr/>
                <p:nvPr/>
              </p:nvSpPr>
              <p:spPr>
                <a:xfrm>
                  <a:off x="363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2" name="Google Shape;1772;p16"/>
                <p:cNvSpPr/>
                <p:nvPr/>
              </p:nvSpPr>
              <p:spPr>
                <a:xfrm>
                  <a:off x="3746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3" name="Google Shape;1773;p16"/>
                <p:cNvSpPr/>
                <p:nvPr/>
              </p:nvSpPr>
              <p:spPr>
                <a:xfrm>
                  <a:off x="38545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4" name="Google Shape;1774;p16"/>
                <p:cNvSpPr/>
                <p:nvPr/>
              </p:nvSpPr>
              <p:spPr>
                <a:xfrm>
                  <a:off x="3962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5" name="Google Shape;1775;p16"/>
                <p:cNvSpPr/>
                <p:nvPr/>
              </p:nvSpPr>
              <p:spPr>
                <a:xfrm>
                  <a:off x="4071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6" name="Google Shape;1776;p16"/>
                <p:cNvSpPr/>
                <p:nvPr/>
              </p:nvSpPr>
              <p:spPr>
                <a:xfrm>
                  <a:off x="417940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7" name="Google Shape;1777;p16"/>
                <p:cNvSpPr/>
                <p:nvPr/>
              </p:nvSpPr>
              <p:spPr>
                <a:xfrm>
                  <a:off x="4287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8" name="Google Shape;1778;p16"/>
                <p:cNvSpPr/>
                <p:nvPr/>
              </p:nvSpPr>
              <p:spPr>
                <a:xfrm>
                  <a:off x="4395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9" name="Google Shape;1779;p16"/>
                <p:cNvSpPr/>
                <p:nvPr/>
              </p:nvSpPr>
              <p:spPr>
                <a:xfrm>
                  <a:off x="45042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0" name="Google Shape;1780;p16"/>
                <p:cNvSpPr/>
                <p:nvPr/>
              </p:nvSpPr>
              <p:spPr>
                <a:xfrm>
                  <a:off x="46125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1" name="Google Shape;1781;p16"/>
                <p:cNvSpPr/>
                <p:nvPr/>
              </p:nvSpPr>
              <p:spPr>
                <a:xfrm>
                  <a:off x="47208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2" name="Google Shape;1782;p16"/>
                <p:cNvSpPr/>
                <p:nvPr/>
              </p:nvSpPr>
              <p:spPr>
                <a:xfrm>
                  <a:off x="4829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3" name="Google Shape;1783;p16"/>
                <p:cNvSpPr/>
                <p:nvPr/>
              </p:nvSpPr>
              <p:spPr>
                <a:xfrm>
                  <a:off x="4937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4" name="Google Shape;1784;p16"/>
                <p:cNvSpPr/>
                <p:nvPr/>
              </p:nvSpPr>
              <p:spPr>
                <a:xfrm>
                  <a:off x="5045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5" name="Google Shape;1785;p16"/>
                <p:cNvSpPr/>
                <p:nvPr/>
              </p:nvSpPr>
              <p:spPr>
                <a:xfrm>
                  <a:off x="51539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6" name="Google Shape;1786;p16"/>
                <p:cNvSpPr/>
                <p:nvPr/>
              </p:nvSpPr>
              <p:spPr>
                <a:xfrm>
                  <a:off x="52622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7" name="Google Shape;1787;p16"/>
                <p:cNvSpPr/>
                <p:nvPr/>
              </p:nvSpPr>
              <p:spPr>
                <a:xfrm>
                  <a:off x="537052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8" name="Google Shape;1788;p16"/>
                <p:cNvSpPr/>
                <p:nvPr/>
              </p:nvSpPr>
              <p:spPr>
                <a:xfrm>
                  <a:off x="5478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9" name="Google Shape;1789;p16"/>
                <p:cNvSpPr/>
                <p:nvPr/>
              </p:nvSpPr>
              <p:spPr>
                <a:xfrm>
                  <a:off x="5587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0" name="Google Shape;1790;p16"/>
                <p:cNvSpPr/>
                <p:nvPr/>
              </p:nvSpPr>
              <p:spPr>
                <a:xfrm>
                  <a:off x="5695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1" name="Google Shape;1791;p16"/>
                <p:cNvSpPr/>
                <p:nvPr/>
              </p:nvSpPr>
              <p:spPr>
                <a:xfrm>
                  <a:off x="5803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2" name="Google Shape;1792;p16"/>
                <p:cNvSpPr/>
                <p:nvPr/>
              </p:nvSpPr>
              <p:spPr>
                <a:xfrm>
                  <a:off x="5911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3" name="Google Shape;1793;p16"/>
                <p:cNvSpPr/>
                <p:nvPr/>
              </p:nvSpPr>
              <p:spPr>
                <a:xfrm>
                  <a:off x="602022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4" name="Google Shape;1794;p16"/>
                <p:cNvSpPr/>
                <p:nvPr/>
              </p:nvSpPr>
              <p:spPr>
                <a:xfrm>
                  <a:off x="6128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5" name="Google Shape;1795;p16"/>
                <p:cNvSpPr/>
                <p:nvPr/>
              </p:nvSpPr>
              <p:spPr>
                <a:xfrm>
                  <a:off x="6236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6" name="Google Shape;1796;p16"/>
                <p:cNvSpPr/>
                <p:nvPr/>
              </p:nvSpPr>
              <p:spPr>
                <a:xfrm>
                  <a:off x="63451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7" name="Google Shape;1797;p16"/>
                <p:cNvSpPr/>
                <p:nvPr/>
              </p:nvSpPr>
              <p:spPr>
                <a:xfrm>
                  <a:off x="64534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8" name="Google Shape;1798;p16"/>
                <p:cNvSpPr/>
                <p:nvPr/>
              </p:nvSpPr>
              <p:spPr>
                <a:xfrm>
                  <a:off x="65616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9" name="Google Shape;1799;p16"/>
                <p:cNvSpPr/>
                <p:nvPr/>
              </p:nvSpPr>
              <p:spPr>
                <a:xfrm>
                  <a:off x="6669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0" name="Google Shape;1800;p16"/>
                <p:cNvSpPr/>
                <p:nvPr/>
              </p:nvSpPr>
              <p:spPr>
                <a:xfrm>
                  <a:off x="67782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1" name="Google Shape;1801;p16"/>
                <p:cNvSpPr/>
                <p:nvPr/>
              </p:nvSpPr>
              <p:spPr>
                <a:xfrm>
                  <a:off x="6886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2" name="Google Shape;1802;p16"/>
                <p:cNvSpPr/>
                <p:nvPr/>
              </p:nvSpPr>
              <p:spPr>
                <a:xfrm>
                  <a:off x="69948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3" name="Google Shape;1803;p16"/>
                <p:cNvSpPr/>
                <p:nvPr/>
              </p:nvSpPr>
              <p:spPr>
                <a:xfrm>
                  <a:off x="7103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4" name="Google Shape;1804;p16"/>
                <p:cNvSpPr/>
                <p:nvPr/>
              </p:nvSpPr>
              <p:spPr>
                <a:xfrm>
                  <a:off x="72113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5" name="Google Shape;1805;p16"/>
                <p:cNvSpPr/>
                <p:nvPr/>
              </p:nvSpPr>
              <p:spPr>
                <a:xfrm>
                  <a:off x="73197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6" name="Google Shape;1806;p16"/>
                <p:cNvSpPr/>
                <p:nvPr/>
              </p:nvSpPr>
              <p:spPr>
                <a:xfrm>
                  <a:off x="742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7" name="Google Shape;1807;p16"/>
                <p:cNvSpPr/>
                <p:nvPr/>
              </p:nvSpPr>
              <p:spPr>
                <a:xfrm>
                  <a:off x="75362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8" name="Google Shape;1808;p16"/>
                <p:cNvSpPr/>
                <p:nvPr/>
              </p:nvSpPr>
              <p:spPr>
                <a:xfrm>
                  <a:off x="7644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9" name="Google Shape;1809;p16"/>
                <p:cNvSpPr/>
                <p:nvPr/>
              </p:nvSpPr>
              <p:spPr>
                <a:xfrm>
                  <a:off x="77528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0" name="Google Shape;1810;p16"/>
                <p:cNvSpPr/>
                <p:nvPr/>
              </p:nvSpPr>
              <p:spPr>
                <a:xfrm>
                  <a:off x="7861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1" name="Google Shape;1811;p16"/>
                <p:cNvSpPr/>
                <p:nvPr/>
              </p:nvSpPr>
              <p:spPr>
                <a:xfrm>
                  <a:off x="79693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2" name="Google Shape;1812;p16"/>
                <p:cNvSpPr/>
                <p:nvPr/>
              </p:nvSpPr>
              <p:spPr>
                <a:xfrm>
                  <a:off x="8077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813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p17"/>
          <p:cNvSpPr/>
          <p:nvPr>
            <p:ph idx="2" type="pic"/>
          </p:nvPr>
        </p:nvSpPr>
        <p:spPr>
          <a:xfrm>
            <a:off x="0" y="2250"/>
            <a:ext cx="9144000" cy="5139000"/>
          </a:xfrm>
          <a:prstGeom prst="rect">
            <a:avLst/>
          </a:prstGeom>
          <a:noFill/>
          <a:ln>
            <a:noFill/>
          </a:ln>
        </p:spPr>
      </p:sp>
      <p:sp>
        <p:nvSpPr>
          <p:cNvPr id="1815" name="Google Shape;1815;p17"/>
          <p:cNvSpPr txBox="1"/>
          <p:nvPr>
            <p:ph type="title"/>
          </p:nvPr>
        </p:nvSpPr>
        <p:spPr>
          <a:xfrm>
            <a:off x="720000" y="4013400"/>
            <a:ext cx="7704000" cy="59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816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Google Shape;1817;p18"/>
          <p:cNvSpPr txBox="1"/>
          <p:nvPr>
            <p:ph idx="1" type="subTitle"/>
          </p:nvPr>
        </p:nvSpPr>
        <p:spPr>
          <a:xfrm>
            <a:off x="991665" y="3079500"/>
            <a:ext cx="7161300" cy="4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818" name="Google Shape;1818;p18"/>
          <p:cNvSpPr txBox="1"/>
          <p:nvPr>
            <p:ph hasCustomPrompt="1" type="title"/>
          </p:nvPr>
        </p:nvSpPr>
        <p:spPr>
          <a:xfrm rot="288">
            <a:off x="991667" y="1623888"/>
            <a:ext cx="7161300" cy="145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grpSp>
        <p:nvGrpSpPr>
          <p:cNvPr id="1819" name="Google Shape;1819;p18"/>
          <p:cNvGrpSpPr/>
          <p:nvPr/>
        </p:nvGrpSpPr>
        <p:grpSpPr>
          <a:xfrm>
            <a:off x="-1591512" y="-915925"/>
            <a:ext cx="12901651" cy="6975350"/>
            <a:chOff x="-1591512" y="-915925"/>
            <a:chExt cx="12901651" cy="6975350"/>
          </a:xfrm>
        </p:grpSpPr>
        <p:sp>
          <p:nvSpPr>
            <p:cNvPr id="1820" name="Google Shape;1820;p18"/>
            <p:cNvSpPr/>
            <p:nvPr/>
          </p:nvSpPr>
          <p:spPr>
            <a:xfrm>
              <a:off x="3348025" y="4560600"/>
              <a:ext cx="2446800" cy="582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18"/>
            <p:cNvSpPr/>
            <p:nvPr/>
          </p:nvSpPr>
          <p:spPr>
            <a:xfrm>
              <a:off x="-467800" y="2107825"/>
              <a:ext cx="927875" cy="927850"/>
            </a:xfrm>
            <a:custGeom>
              <a:rect b="b" l="l" r="r" t="t"/>
              <a:pathLst>
                <a:path extrusionOk="0" h="37114" w="37115">
                  <a:moveTo>
                    <a:pt x="18565" y="0"/>
                  </a:moveTo>
                  <a:lnTo>
                    <a:pt x="1" y="18549"/>
                  </a:lnTo>
                  <a:lnTo>
                    <a:pt x="18550" y="37113"/>
                  </a:lnTo>
                  <a:lnTo>
                    <a:pt x="37114" y="18565"/>
                  </a:lnTo>
                  <a:lnTo>
                    <a:pt x="185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22" name="Google Shape;1822;p18"/>
            <p:cNvGrpSpPr/>
            <p:nvPr/>
          </p:nvGrpSpPr>
          <p:grpSpPr>
            <a:xfrm>
              <a:off x="8684575" y="2107825"/>
              <a:ext cx="927850" cy="927850"/>
              <a:chOff x="6410750" y="3232900"/>
              <a:chExt cx="927850" cy="927850"/>
            </a:xfrm>
          </p:grpSpPr>
          <p:sp>
            <p:nvSpPr>
              <p:cNvPr id="1823" name="Google Shape;1823;p18"/>
              <p:cNvSpPr/>
              <p:nvPr/>
            </p:nvSpPr>
            <p:spPr>
              <a:xfrm>
                <a:off x="6410750" y="3232900"/>
                <a:ext cx="927850" cy="927850"/>
              </a:xfrm>
              <a:custGeom>
                <a:rect b="b" l="l" r="r" t="t"/>
                <a:pathLst>
                  <a:path extrusionOk="0" h="37114" w="37114">
                    <a:moveTo>
                      <a:pt x="18565" y="1"/>
                    </a:moveTo>
                    <a:lnTo>
                      <a:pt x="1" y="18550"/>
                    </a:lnTo>
                    <a:lnTo>
                      <a:pt x="18549" y="37114"/>
                    </a:lnTo>
                    <a:lnTo>
                      <a:pt x="37114" y="18565"/>
                    </a:lnTo>
                    <a:lnTo>
                      <a:pt x="1856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4" name="Google Shape;1824;p18"/>
              <p:cNvSpPr/>
              <p:nvPr/>
            </p:nvSpPr>
            <p:spPr>
              <a:xfrm>
                <a:off x="6627325" y="3449500"/>
                <a:ext cx="494725" cy="494750"/>
              </a:xfrm>
              <a:custGeom>
                <a:rect b="b" l="l" r="r" t="t"/>
                <a:pathLst>
                  <a:path extrusionOk="0" h="19790" w="19789">
                    <a:moveTo>
                      <a:pt x="9899" y="0"/>
                    </a:moveTo>
                    <a:lnTo>
                      <a:pt x="1" y="9890"/>
                    </a:lnTo>
                    <a:lnTo>
                      <a:pt x="9891" y="19789"/>
                    </a:lnTo>
                    <a:lnTo>
                      <a:pt x="19789" y="9898"/>
                    </a:lnTo>
                    <a:lnTo>
                      <a:pt x="989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89411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25" name="Google Shape;1825;p18"/>
            <p:cNvSpPr/>
            <p:nvPr/>
          </p:nvSpPr>
          <p:spPr>
            <a:xfrm>
              <a:off x="3348025" y="0"/>
              <a:ext cx="2446800" cy="582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26" name="Google Shape;1826;p18"/>
            <p:cNvGrpSpPr/>
            <p:nvPr/>
          </p:nvGrpSpPr>
          <p:grpSpPr>
            <a:xfrm>
              <a:off x="-1016875" y="-915925"/>
              <a:ext cx="12327014" cy="1498825"/>
              <a:chOff x="-1016875" y="-641075"/>
              <a:chExt cx="12327014" cy="1498825"/>
            </a:xfrm>
          </p:grpSpPr>
          <p:grpSp>
            <p:nvGrpSpPr>
              <p:cNvPr id="1827" name="Google Shape;1827;p18"/>
              <p:cNvGrpSpPr/>
              <p:nvPr/>
            </p:nvGrpSpPr>
            <p:grpSpPr>
              <a:xfrm>
                <a:off x="-1016875" y="-641075"/>
                <a:ext cx="6914500" cy="1498825"/>
                <a:chOff x="2663400" y="1312375"/>
                <a:chExt cx="6914500" cy="1498825"/>
              </a:xfrm>
            </p:grpSpPr>
            <p:sp>
              <p:nvSpPr>
                <p:cNvPr id="1828" name="Google Shape;1828;p18"/>
                <p:cNvSpPr/>
                <p:nvPr/>
              </p:nvSpPr>
              <p:spPr>
                <a:xfrm>
                  <a:off x="26634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9" name="Google Shape;1829;p18"/>
                <p:cNvSpPr/>
                <p:nvPr/>
              </p:nvSpPr>
              <p:spPr>
                <a:xfrm>
                  <a:off x="277167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0" name="Google Shape;1830;p18"/>
                <p:cNvSpPr/>
                <p:nvPr/>
              </p:nvSpPr>
              <p:spPr>
                <a:xfrm>
                  <a:off x="28799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1" name="Google Shape;1831;p18"/>
                <p:cNvSpPr/>
                <p:nvPr/>
              </p:nvSpPr>
              <p:spPr>
                <a:xfrm>
                  <a:off x="2988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2" name="Google Shape;1832;p18"/>
                <p:cNvSpPr/>
                <p:nvPr/>
              </p:nvSpPr>
              <p:spPr>
                <a:xfrm>
                  <a:off x="3096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3" name="Google Shape;1833;p18"/>
                <p:cNvSpPr/>
                <p:nvPr/>
              </p:nvSpPr>
              <p:spPr>
                <a:xfrm>
                  <a:off x="3204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4" name="Google Shape;1834;p18"/>
                <p:cNvSpPr/>
                <p:nvPr/>
              </p:nvSpPr>
              <p:spPr>
                <a:xfrm>
                  <a:off x="33131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5" name="Google Shape;1835;p18"/>
                <p:cNvSpPr/>
                <p:nvPr/>
              </p:nvSpPr>
              <p:spPr>
                <a:xfrm>
                  <a:off x="34213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6" name="Google Shape;1836;p18"/>
                <p:cNvSpPr/>
                <p:nvPr/>
              </p:nvSpPr>
              <p:spPr>
                <a:xfrm>
                  <a:off x="3529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7" name="Google Shape;1837;p18"/>
                <p:cNvSpPr/>
                <p:nvPr/>
              </p:nvSpPr>
              <p:spPr>
                <a:xfrm>
                  <a:off x="363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8" name="Google Shape;1838;p18"/>
                <p:cNvSpPr/>
                <p:nvPr/>
              </p:nvSpPr>
              <p:spPr>
                <a:xfrm>
                  <a:off x="3746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9" name="Google Shape;1839;p18"/>
                <p:cNvSpPr/>
                <p:nvPr/>
              </p:nvSpPr>
              <p:spPr>
                <a:xfrm>
                  <a:off x="38545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0" name="Google Shape;1840;p18"/>
                <p:cNvSpPr/>
                <p:nvPr/>
              </p:nvSpPr>
              <p:spPr>
                <a:xfrm>
                  <a:off x="3962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1" name="Google Shape;1841;p18"/>
                <p:cNvSpPr/>
                <p:nvPr/>
              </p:nvSpPr>
              <p:spPr>
                <a:xfrm>
                  <a:off x="4071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2" name="Google Shape;1842;p18"/>
                <p:cNvSpPr/>
                <p:nvPr/>
              </p:nvSpPr>
              <p:spPr>
                <a:xfrm>
                  <a:off x="417940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3" name="Google Shape;1843;p18"/>
                <p:cNvSpPr/>
                <p:nvPr/>
              </p:nvSpPr>
              <p:spPr>
                <a:xfrm>
                  <a:off x="4287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4" name="Google Shape;1844;p18"/>
                <p:cNvSpPr/>
                <p:nvPr/>
              </p:nvSpPr>
              <p:spPr>
                <a:xfrm>
                  <a:off x="4395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5" name="Google Shape;1845;p18"/>
                <p:cNvSpPr/>
                <p:nvPr/>
              </p:nvSpPr>
              <p:spPr>
                <a:xfrm>
                  <a:off x="45042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6" name="Google Shape;1846;p18"/>
                <p:cNvSpPr/>
                <p:nvPr/>
              </p:nvSpPr>
              <p:spPr>
                <a:xfrm>
                  <a:off x="46125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7" name="Google Shape;1847;p18"/>
                <p:cNvSpPr/>
                <p:nvPr/>
              </p:nvSpPr>
              <p:spPr>
                <a:xfrm>
                  <a:off x="47208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8" name="Google Shape;1848;p18"/>
                <p:cNvSpPr/>
                <p:nvPr/>
              </p:nvSpPr>
              <p:spPr>
                <a:xfrm>
                  <a:off x="4829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9" name="Google Shape;1849;p18"/>
                <p:cNvSpPr/>
                <p:nvPr/>
              </p:nvSpPr>
              <p:spPr>
                <a:xfrm>
                  <a:off x="4937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0" name="Google Shape;1850;p18"/>
                <p:cNvSpPr/>
                <p:nvPr/>
              </p:nvSpPr>
              <p:spPr>
                <a:xfrm>
                  <a:off x="5045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1" name="Google Shape;1851;p18"/>
                <p:cNvSpPr/>
                <p:nvPr/>
              </p:nvSpPr>
              <p:spPr>
                <a:xfrm>
                  <a:off x="51539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2" name="Google Shape;1852;p18"/>
                <p:cNvSpPr/>
                <p:nvPr/>
              </p:nvSpPr>
              <p:spPr>
                <a:xfrm>
                  <a:off x="52622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3" name="Google Shape;1853;p18"/>
                <p:cNvSpPr/>
                <p:nvPr/>
              </p:nvSpPr>
              <p:spPr>
                <a:xfrm>
                  <a:off x="537052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4" name="Google Shape;1854;p18"/>
                <p:cNvSpPr/>
                <p:nvPr/>
              </p:nvSpPr>
              <p:spPr>
                <a:xfrm>
                  <a:off x="5478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5" name="Google Shape;1855;p18"/>
                <p:cNvSpPr/>
                <p:nvPr/>
              </p:nvSpPr>
              <p:spPr>
                <a:xfrm>
                  <a:off x="5587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6" name="Google Shape;1856;p18"/>
                <p:cNvSpPr/>
                <p:nvPr/>
              </p:nvSpPr>
              <p:spPr>
                <a:xfrm>
                  <a:off x="5695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7" name="Google Shape;1857;p18"/>
                <p:cNvSpPr/>
                <p:nvPr/>
              </p:nvSpPr>
              <p:spPr>
                <a:xfrm>
                  <a:off x="5803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8" name="Google Shape;1858;p18"/>
                <p:cNvSpPr/>
                <p:nvPr/>
              </p:nvSpPr>
              <p:spPr>
                <a:xfrm>
                  <a:off x="5911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9" name="Google Shape;1859;p18"/>
                <p:cNvSpPr/>
                <p:nvPr/>
              </p:nvSpPr>
              <p:spPr>
                <a:xfrm>
                  <a:off x="602022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0" name="Google Shape;1860;p18"/>
                <p:cNvSpPr/>
                <p:nvPr/>
              </p:nvSpPr>
              <p:spPr>
                <a:xfrm>
                  <a:off x="6128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1" name="Google Shape;1861;p18"/>
                <p:cNvSpPr/>
                <p:nvPr/>
              </p:nvSpPr>
              <p:spPr>
                <a:xfrm>
                  <a:off x="6236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2" name="Google Shape;1862;p18"/>
                <p:cNvSpPr/>
                <p:nvPr/>
              </p:nvSpPr>
              <p:spPr>
                <a:xfrm>
                  <a:off x="63451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3" name="Google Shape;1863;p18"/>
                <p:cNvSpPr/>
                <p:nvPr/>
              </p:nvSpPr>
              <p:spPr>
                <a:xfrm>
                  <a:off x="64534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4" name="Google Shape;1864;p18"/>
                <p:cNvSpPr/>
                <p:nvPr/>
              </p:nvSpPr>
              <p:spPr>
                <a:xfrm>
                  <a:off x="65616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5" name="Google Shape;1865;p18"/>
                <p:cNvSpPr/>
                <p:nvPr/>
              </p:nvSpPr>
              <p:spPr>
                <a:xfrm>
                  <a:off x="6669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6" name="Google Shape;1866;p18"/>
                <p:cNvSpPr/>
                <p:nvPr/>
              </p:nvSpPr>
              <p:spPr>
                <a:xfrm>
                  <a:off x="67782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7" name="Google Shape;1867;p18"/>
                <p:cNvSpPr/>
                <p:nvPr/>
              </p:nvSpPr>
              <p:spPr>
                <a:xfrm>
                  <a:off x="6886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8" name="Google Shape;1868;p18"/>
                <p:cNvSpPr/>
                <p:nvPr/>
              </p:nvSpPr>
              <p:spPr>
                <a:xfrm>
                  <a:off x="69948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9" name="Google Shape;1869;p18"/>
                <p:cNvSpPr/>
                <p:nvPr/>
              </p:nvSpPr>
              <p:spPr>
                <a:xfrm>
                  <a:off x="7103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0" name="Google Shape;1870;p18"/>
                <p:cNvSpPr/>
                <p:nvPr/>
              </p:nvSpPr>
              <p:spPr>
                <a:xfrm>
                  <a:off x="72113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1" name="Google Shape;1871;p18"/>
                <p:cNvSpPr/>
                <p:nvPr/>
              </p:nvSpPr>
              <p:spPr>
                <a:xfrm>
                  <a:off x="73197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2" name="Google Shape;1872;p18"/>
                <p:cNvSpPr/>
                <p:nvPr/>
              </p:nvSpPr>
              <p:spPr>
                <a:xfrm>
                  <a:off x="742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3" name="Google Shape;1873;p18"/>
                <p:cNvSpPr/>
                <p:nvPr/>
              </p:nvSpPr>
              <p:spPr>
                <a:xfrm>
                  <a:off x="75362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4" name="Google Shape;1874;p18"/>
                <p:cNvSpPr/>
                <p:nvPr/>
              </p:nvSpPr>
              <p:spPr>
                <a:xfrm>
                  <a:off x="7644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5" name="Google Shape;1875;p18"/>
                <p:cNvSpPr/>
                <p:nvPr/>
              </p:nvSpPr>
              <p:spPr>
                <a:xfrm>
                  <a:off x="77528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6" name="Google Shape;1876;p18"/>
                <p:cNvSpPr/>
                <p:nvPr/>
              </p:nvSpPr>
              <p:spPr>
                <a:xfrm>
                  <a:off x="7861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7" name="Google Shape;1877;p18"/>
                <p:cNvSpPr/>
                <p:nvPr/>
              </p:nvSpPr>
              <p:spPr>
                <a:xfrm>
                  <a:off x="79693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8" name="Google Shape;1878;p18"/>
                <p:cNvSpPr/>
                <p:nvPr/>
              </p:nvSpPr>
              <p:spPr>
                <a:xfrm>
                  <a:off x="8077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79" name="Google Shape;1879;p18"/>
              <p:cNvGrpSpPr/>
              <p:nvPr/>
            </p:nvGrpSpPr>
            <p:grpSpPr>
              <a:xfrm>
                <a:off x="4503914" y="-641075"/>
                <a:ext cx="6806225" cy="1498825"/>
                <a:chOff x="2771675" y="1312375"/>
                <a:chExt cx="6806225" cy="1498825"/>
              </a:xfrm>
            </p:grpSpPr>
            <p:sp>
              <p:nvSpPr>
                <p:cNvPr id="1880" name="Google Shape;1880;p18"/>
                <p:cNvSpPr/>
                <p:nvPr/>
              </p:nvSpPr>
              <p:spPr>
                <a:xfrm>
                  <a:off x="277167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1" name="Google Shape;1881;p18"/>
                <p:cNvSpPr/>
                <p:nvPr/>
              </p:nvSpPr>
              <p:spPr>
                <a:xfrm>
                  <a:off x="28799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2" name="Google Shape;1882;p18"/>
                <p:cNvSpPr/>
                <p:nvPr/>
              </p:nvSpPr>
              <p:spPr>
                <a:xfrm>
                  <a:off x="2988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3" name="Google Shape;1883;p18"/>
                <p:cNvSpPr/>
                <p:nvPr/>
              </p:nvSpPr>
              <p:spPr>
                <a:xfrm>
                  <a:off x="3096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4" name="Google Shape;1884;p18"/>
                <p:cNvSpPr/>
                <p:nvPr/>
              </p:nvSpPr>
              <p:spPr>
                <a:xfrm>
                  <a:off x="3204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5" name="Google Shape;1885;p18"/>
                <p:cNvSpPr/>
                <p:nvPr/>
              </p:nvSpPr>
              <p:spPr>
                <a:xfrm>
                  <a:off x="33131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6" name="Google Shape;1886;p18"/>
                <p:cNvSpPr/>
                <p:nvPr/>
              </p:nvSpPr>
              <p:spPr>
                <a:xfrm>
                  <a:off x="34213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7" name="Google Shape;1887;p18"/>
                <p:cNvSpPr/>
                <p:nvPr/>
              </p:nvSpPr>
              <p:spPr>
                <a:xfrm>
                  <a:off x="3529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8" name="Google Shape;1888;p18"/>
                <p:cNvSpPr/>
                <p:nvPr/>
              </p:nvSpPr>
              <p:spPr>
                <a:xfrm>
                  <a:off x="363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9" name="Google Shape;1889;p18"/>
                <p:cNvSpPr/>
                <p:nvPr/>
              </p:nvSpPr>
              <p:spPr>
                <a:xfrm>
                  <a:off x="3746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0" name="Google Shape;1890;p18"/>
                <p:cNvSpPr/>
                <p:nvPr/>
              </p:nvSpPr>
              <p:spPr>
                <a:xfrm>
                  <a:off x="38545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1" name="Google Shape;1891;p18"/>
                <p:cNvSpPr/>
                <p:nvPr/>
              </p:nvSpPr>
              <p:spPr>
                <a:xfrm>
                  <a:off x="3962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2" name="Google Shape;1892;p18"/>
                <p:cNvSpPr/>
                <p:nvPr/>
              </p:nvSpPr>
              <p:spPr>
                <a:xfrm>
                  <a:off x="4071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3" name="Google Shape;1893;p18"/>
                <p:cNvSpPr/>
                <p:nvPr/>
              </p:nvSpPr>
              <p:spPr>
                <a:xfrm>
                  <a:off x="417940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4" name="Google Shape;1894;p18"/>
                <p:cNvSpPr/>
                <p:nvPr/>
              </p:nvSpPr>
              <p:spPr>
                <a:xfrm>
                  <a:off x="4287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5" name="Google Shape;1895;p18"/>
                <p:cNvSpPr/>
                <p:nvPr/>
              </p:nvSpPr>
              <p:spPr>
                <a:xfrm>
                  <a:off x="4395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6" name="Google Shape;1896;p18"/>
                <p:cNvSpPr/>
                <p:nvPr/>
              </p:nvSpPr>
              <p:spPr>
                <a:xfrm>
                  <a:off x="45042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7" name="Google Shape;1897;p18"/>
                <p:cNvSpPr/>
                <p:nvPr/>
              </p:nvSpPr>
              <p:spPr>
                <a:xfrm>
                  <a:off x="46125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8" name="Google Shape;1898;p18"/>
                <p:cNvSpPr/>
                <p:nvPr/>
              </p:nvSpPr>
              <p:spPr>
                <a:xfrm>
                  <a:off x="47208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9" name="Google Shape;1899;p18"/>
                <p:cNvSpPr/>
                <p:nvPr/>
              </p:nvSpPr>
              <p:spPr>
                <a:xfrm>
                  <a:off x="4829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0" name="Google Shape;1900;p18"/>
                <p:cNvSpPr/>
                <p:nvPr/>
              </p:nvSpPr>
              <p:spPr>
                <a:xfrm>
                  <a:off x="4937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1" name="Google Shape;1901;p18"/>
                <p:cNvSpPr/>
                <p:nvPr/>
              </p:nvSpPr>
              <p:spPr>
                <a:xfrm>
                  <a:off x="5045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2" name="Google Shape;1902;p18"/>
                <p:cNvSpPr/>
                <p:nvPr/>
              </p:nvSpPr>
              <p:spPr>
                <a:xfrm>
                  <a:off x="51539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3" name="Google Shape;1903;p18"/>
                <p:cNvSpPr/>
                <p:nvPr/>
              </p:nvSpPr>
              <p:spPr>
                <a:xfrm>
                  <a:off x="52622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4" name="Google Shape;1904;p18"/>
                <p:cNvSpPr/>
                <p:nvPr/>
              </p:nvSpPr>
              <p:spPr>
                <a:xfrm>
                  <a:off x="537052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5" name="Google Shape;1905;p18"/>
                <p:cNvSpPr/>
                <p:nvPr/>
              </p:nvSpPr>
              <p:spPr>
                <a:xfrm>
                  <a:off x="5478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6" name="Google Shape;1906;p18"/>
                <p:cNvSpPr/>
                <p:nvPr/>
              </p:nvSpPr>
              <p:spPr>
                <a:xfrm>
                  <a:off x="5587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7" name="Google Shape;1907;p18"/>
                <p:cNvSpPr/>
                <p:nvPr/>
              </p:nvSpPr>
              <p:spPr>
                <a:xfrm>
                  <a:off x="5695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8" name="Google Shape;1908;p18"/>
                <p:cNvSpPr/>
                <p:nvPr/>
              </p:nvSpPr>
              <p:spPr>
                <a:xfrm>
                  <a:off x="5803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9" name="Google Shape;1909;p18"/>
                <p:cNvSpPr/>
                <p:nvPr/>
              </p:nvSpPr>
              <p:spPr>
                <a:xfrm>
                  <a:off x="5911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0" name="Google Shape;1910;p18"/>
                <p:cNvSpPr/>
                <p:nvPr/>
              </p:nvSpPr>
              <p:spPr>
                <a:xfrm>
                  <a:off x="602022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1" name="Google Shape;1911;p18"/>
                <p:cNvSpPr/>
                <p:nvPr/>
              </p:nvSpPr>
              <p:spPr>
                <a:xfrm>
                  <a:off x="6128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2" name="Google Shape;1912;p18"/>
                <p:cNvSpPr/>
                <p:nvPr/>
              </p:nvSpPr>
              <p:spPr>
                <a:xfrm>
                  <a:off x="6236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3" name="Google Shape;1913;p18"/>
                <p:cNvSpPr/>
                <p:nvPr/>
              </p:nvSpPr>
              <p:spPr>
                <a:xfrm>
                  <a:off x="63451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4" name="Google Shape;1914;p18"/>
                <p:cNvSpPr/>
                <p:nvPr/>
              </p:nvSpPr>
              <p:spPr>
                <a:xfrm>
                  <a:off x="64534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5" name="Google Shape;1915;p18"/>
                <p:cNvSpPr/>
                <p:nvPr/>
              </p:nvSpPr>
              <p:spPr>
                <a:xfrm>
                  <a:off x="65616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6" name="Google Shape;1916;p18"/>
                <p:cNvSpPr/>
                <p:nvPr/>
              </p:nvSpPr>
              <p:spPr>
                <a:xfrm>
                  <a:off x="6669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7" name="Google Shape;1917;p18"/>
                <p:cNvSpPr/>
                <p:nvPr/>
              </p:nvSpPr>
              <p:spPr>
                <a:xfrm>
                  <a:off x="67782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8" name="Google Shape;1918;p18"/>
                <p:cNvSpPr/>
                <p:nvPr/>
              </p:nvSpPr>
              <p:spPr>
                <a:xfrm>
                  <a:off x="6886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9" name="Google Shape;1919;p18"/>
                <p:cNvSpPr/>
                <p:nvPr/>
              </p:nvSpPr>
              <p:spPr>
                <a:xfrm>
                  <a:off x="69948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0" name="Google Shape;1920;p18"/>
                <p:cNvSpPr/>
                <p:nvPr/>
              </p:nvSpPr>
              <p:spPr>
                <a:xfrm>
                  <a:off x="7103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1" name="Google Shape;1921;p18"/>
                <p:cNvSpPr/>
                <p:nvPr/>
              </p:nvSpPr>
              <p:spPr>
                <a:xfrm>
                  <a:off x="72113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2" name="Google Shape;1922;p18"/>
                <p:cNvSpPr/>
                <p:nvPr/>
              </p:nvSpPr>
              <p:spPr>
                <a:xfrm>
                  <a:off x="73197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3" name="Google Shape;1923;p18"/>
                <p:cNvSpPr/>
                <p:nvPr/>
              </p:nvSpPr>
              <p:spPr>
                <a:xfrm>
                  <a:off x="742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4" name="Google Shape;1924;p18"/>
                <p:cNvSpPr/>
                <p:nvPr/>
              </p:nvSpPr>
              <p:spPr>
                <a:xfrm>
                  <a:off x="75362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5" name="Google Shape;1925;p18"/>
                <p:cNvSpPr/>
                <p:nvPr/>
              </p:nvSpPr>
              <p:spPr>
                <a:xfrm>
                  <a:off x="7644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6" name="Google Shape;1926;p18"/>
                <p:cNvSpPr/>
                <p:nvPr/>
              </p:nvSpPr>
              <p:spPr>
                <a:xfrm>
                  <a:off x="77528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7" name="Google Shape;1927;p18"/>
                <p:cNvSpPr/>
                <p:nvPr/>
              </p:nvSpPr>
              <p:spPr>
                <a:xfrm>
                  <a:off x="7861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8" name="Google Shape;1928;p18"/>
                <p:cNvSpPr/>
                <p:nvPr/>
              </p:nvSpPr>
              <p:spPr>
                <a:xfrm>
                  <a:off x="79693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9" name="Google Shape;1929;p18"/>
                <p:cNvSpPr/>
                <p:nvPr/>
              </p:nvSpPr>
              <p:spPr>
                <a:xfrm>
                  <a:off x="8077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930" name="Google Shape;1930;p18"/>
            <p:cNvGrpSpPr/>
            <p:nvPr/>
          </p:nvGrpSpPr>
          <p:grpSpPr>
            <a:xfrm>
              <a:off x="-1591512" y="4560600"/>
              <a:ext cx="12327014" cy="1498825"/>
              <a:chOff x="-1016875" y="-641075"/>
              <a:chExt cx="12327014" cy="1498825"/>
            </a:xfrm>
          </p:grpSpPr>
          <p:grpSp>
            <p:nvGrpSpPr>
              <p:cNvPr id="1931" name="Google Shape;1931;p18"/>
              <p:cNvGrpSpPr/>
              <p:nvPr/>
            </p:nvGrpSpPr>
            <p:grpSpPr>
              <a:xfrm>
                <a:off x="-1016875" y="-641075"/>
                <a:ext cx="6914500" cy="1498825"/>
                <a:chOff x="2663400" y="1312375"/>
                <a:chExt cx="6914500" cy="1498825"/>
              </a:xfrm>
            </p:grpSpPr>
            <p:sp>
              <p:nvSpPr>
                <p:cNvPr id="1932" name="Google Shape;1932;p18"/>
                <p:cNvSpPr/>
                <p:nvPr/>
              </p:nvSpPr>
              <p:spPr>
                <a:xfrm>
                  <a:off x="26634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3" name="Google Shape;1933;p18"/>
                <p:cNvSpPr/>
                <p:nvPr/>
              </p:nvSpPr>
              <p:spPr>
                <a:xfrm>
                  <a:off x="277167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4" name="Google Shape;1934;p18"/>
                <p:cNvSpPr/>
                <p:nvPr/>
              </p:nvSpPr>
              <p:spPr>
                <a:xfrm>
                  <a:off x="28799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5" name="Google Shape;1935;p18"/>
                <p:cNvSpPr/>
                <p:nvPr/>
              </p:nvSpPr>
              <p:spPr>
                <a:xfrm>
                  <a:off x="2988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6" name="Google Shape;1936;p18"/>
                <p:cNvSpPr/>
                <p:nvPr/>
              </p:nvSpPr>
              <p:spPr>
                <a:xfrm>
                  <a:off x="3096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7" name="Google Shape;1937;p18"/>
                <p:cNvSpPr/>
                <p:nvPr/>
              </p:nvSpPr>
              <p:spPr>
                <a:xfrm>
                  <a:off x="3204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8" name="Google Shape;1938;p18"/>
                <p:cNvSpPr/>
                <p:nvPr/>
              </p:nvSpPr>
              <p:spPr>
                <a:xfrm>
                  <a:off x="33131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9" name="Google Shape;1939;p18"/>
                <p:cNvSpPr/>
                <p:nvPr/>
              </p:nvSpPr>
              <p:spPr>
                <a:xfrm>
                  <a:off x="34213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0" name="Google Shape;1940;p18"/>
                <p:cNvSpPr/>
                <p:nvPr/>
              </p:nvSpPr>
              <p:spPr>
                <a:xfrm>
                  <a:off x="3529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1" name="Google Shape;1941;p18"/>
                <p:cNvSpPr/>
                <p:nvPr/>
              </p:nvSpPr>
              <p:spPr>
                <a:xfrm>
                  <a:off x="363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2" name="Google Shape;1942;p18"/>
                <p:cNvSpPr/>
                <p:nvPr/>
              </p:nvSpPr>
              <p:spPr>
                <a:xfrm>
                  <a:off x="3746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3" name="Google Shape;1943;p18"/>
                <p:cNvSpPr/>
                <p:nvPr/>
              </p:nvSpPr>
              <p:spPr>
                <a:xfrm>
                  <a:off x="38545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4" name="Google Shape;1944;p18"/>
                <p:cNvSpPr/>
                <p:nvPr/>
              </p:nvSpPr>
              <p:spPr>
                <a:xfrm>
                  <a:off x="3962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5" name="Google Shape;1945;p18"/>
                <p:cNvSpPr/>
                <p:nvPr/>
              </p:nvSpPr>
              <p:spPr>
                <a:xfrm>
                  <a:off x="4071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6" name="Google Shape;1946;p18"/>
                <p:cNvSpPr/>
                <p:nvPr/>
              </p:nvSpPr>
              <p:spPr>
                <a:xfrm>
                  <a:off x="417940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7" name="Google Shape;1947;p18"/>
                <p:cNvSpPr/>
                <p:nvPr/>
              </p:nvSpPr>
              <p:spPr>
                <a:xfrm>
                  <a:off x="4287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8" name="Google Shape;1948;p18"/>
                <p:cNvSpPr/>
                <p:nvPr/>
              </p:nvSpPr>
              <p:spPr>
                <a:xfrm>
                  <a:off x="4395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9" name="Google Shape;1949;p18"/>
                <p:cNvSpPr/>
                <p:nvPr/>
              </p:nvSpPr>
              <p:spPr>
                <a:xfrm>
                  <a:off x="45042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0" name="Google Shape;1950;p18"/>
                <p:cNvSpPr/>
                <p:nvPr/>
              </p:nvSpPr>
              <p:spPr>
                <a:xfrm>
                  <a:off x="46125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1" name="Google Shape;1951;p18"/>
                <p:cNvSpPr/>
                <p:nvPr/>
              </p:nvSpPr>
              <p:spPr>
                <a:xfrm>
                  <a:off x="47208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2" name="Google Shape;1952;p18"/>
                <p:cNvSpPr/>
                <p:nvPr/>
              </p:nvSpPr>
              <p:spPr>
                <a:xfrm>
                  <a:off x="4829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3" name="Google Shape;1953;p18"/>
                <p:cNvSpPr/>
                <p:nvPr/>
              </p:nvSpPr>
              <p:spPr>
                <a:xfrm>
                  <a:off x="4937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4" name="Google Shape;1954;p18"/>
                <p:cNvSpPr/>
                <p:nvPr/>
              </p:nvSpPr>
              <p:spPr>
                <a:xfrm>
                  <a:off x="5045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5" name="Google Shape;1955;p18"/>
                <p:cNvSpPr/>
                <p:nvPr/>
              </p:nvSpPr>
              <p:spPr>
                <a:xfrm>
                  <a:off x="51539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6" name="Google Shape;1956;p18"/>
                <p:cNvSpPr/>
                <p:nvPr/>
              </p:nvSpPr>
              <p:spPr>
                <a:xfrm>
                  <a:off x="52622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7" name="Google Shape;1957;p18"/>
                <p:cNvSpPr/>
                <p:nvPr/>
              </p:nvSpPr>
              <p:spPr>
                <a:xfrm>
                  <a:off x="537052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8" name="Google Shape;1958;p18"/>
                <p:cNvSpPr/>
                <p:nvPr/>
              </p:nvSpPr>
              <p:spPr>
                <a:xfrm>
                  <a:off x="5478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9" name="Google Shape;1959;p18"/>
                <p:cNvSpPr/>
                <p:nvPr/>
              </p:nvSpPr>
              <p:spPr>
                <a:xfrm>
                  <a:off x="5587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0" name="Google Shape;1960;p18"/>
                <p:cNvSpPr/>
                <p:nvPr/>
              </p:nvSpPr>
              <p:spPr>
                <a:xfrm>
                  <a:off x="5695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1" name="Google Shape;1961;p18"/>
                <p:cNvSpPr/>
                <p:nvPr/>
              </p:nvSpPr>
              <p:spPr>
                <a:xfrm>
                  <a:off x="5803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2" name="Google Shape;1962;p18"/>
                <p:cNvSpPr/>
                <p:nvPr/>
              </p:nvSpPr>
              <p:spPr>
                <a:xfrm>
                  <a:off x="5911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3" name="Google Shape;1963;p18"/>
                <p:cNvSpPr/>
                <p:nvPr/>
              </p:nvSpPr>
              <p:spPr>
                <a:xfrm>
                  <a:off x="602022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4" name="Google Shape;1964;p18"/>
                <p:cNvSpPr/>
                <p:nvPr/>
              </p:nvSpPr>
              <p:spPr>
                <a:xfrm>
                  <a:off x="6128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5" name="Google Shape;1965;p18"/>
                <p:cNvSpPr/>
                <p:nvPr/>
              </p:nvSpPr>
              <p:spPr>
                <a:xfrm>
                  <a:off x="6236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6" name="Google Shape;1966;p18"/>
                <p:cNvSpPr/>
                <p:nvPr/>
              </p:nvSpPr>
              <p:spPr>
                <a:xfrm>
                  <a:off x="63451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7" name="Google Shape;1967;p18"/>
                <p:cNvSpPr/>
                <p:nvPr/>
              </p:nvSpPr>
              <p:spPr>
                <a:xfrm>
                  <a:off x="64534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8" name="Google Shape;1968;p18"/>
                <p:cNvSpPr/>
                <p:nvPr/>
              </p:nvSpPr>
              <p:spPr>
                <a:xfrm>
                  <a:off x="65616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9" name="Google Shape;1969;p18"/>
                <p:cNvSpPr/>
                <p:nvPr/>
              </p:nvSpPr>
              <p:spPr>
                <a:xfrm>
                  <a:off x="6669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0" name="Google Shape;1970;p18"/>
                <p:cNvSpPr/>
                <p:nvPr/>
              </p:nvSpPr>
              <p:spPr>
                <a:xfrm>
                  <a:off x="67782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1" name="Google Shape;1971;p18"/>
                <p:cNvSpPr/>
                <p:nvPr/>
              </p:nvSpPr>
              <p:spPr>
                <a:xfrm>
                  <a:off x="6886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2" name="Google Shape;1972;p18"/>
                <p:cNvSpPr/>
                <p:nvPr/>
              </p:nvSpPr>
              <p:spPr>
                <a:xfrm>
                  <a:off x="69948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3" name="Google Shape;1973;p18"/>
                <p:cNvSpPr/>
                <p:nvPr/>
              </p:nvSpPr>
              <p:spPr>
                <a:xfrm>
                  <a:off x="7103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4" name="Google Shape;1974;p18"/>
                <p:cNvSpPr/>
                <p:nvPr/>
              </p:nvSpPr>
              <p:spPr>
                <a:xfrm>
                  <a:off x="72113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5" name="Google Shape;1975;p18"/>
                <p:cNvSpPr/>
                <p:nvPr/>
              </p:nvSpPr>
              <p:spPr>
                <a:xfrm>
                  <a:off x="73197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6" name="Google Shape;1976;p18"/>
                <p:cNvSpPr/>
                <p:nvPr/>
              </p:nvSpPr>
              <p:spPr>
                <a:xfrm>
                  <a:off x="742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7" name="Google Shape;1977;p18"/>
                <p:cNvSpPr/>
                <p:nvPr/>
              </p:nvSpPr>
              <p:spPr>
                <a:xfrm>
                  <a:off x="75362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8" name="Google Shape;1978;p18"/>
                <p:cNvSpPr/>
                <p:nvPr/>
              </p:nvSpPr>
              <p:spPr>
                <a:xfrm>
                  <a:off x="7644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9" name="Google Shape;1979;p18"/>
                <p:cNvSpPr/>
                <p:nvPr/>
              </p:nvSpPr>
              <p:spPr>
                <a:xfrm>
                  <a:off x="77528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0" name="Google Shape;1980;p18"/>
                <p:cNvSpPr/>
                <p:nvPr/>
              </p:nvSpPr>
              <p:spPr>
                <a:xfrm>
                  <a:off x="7861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1" name="Google Shape;1981;p18"/>
                <p:cNvSpPr/>
                <p:nvPr/>
              </p:nvSpPr>
              <p:spPr>
                <a:xfrm>
                  <a:off x="79693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2" name="Google Shape;1982;p18"/>
                <p:cNvSpPr/>
                <p:nvPr/>
              </p:nvSpPr>
              <p:spPr>
                <a:xfrm>
                  <a:off x="8077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83" name="Google Shape;1983;p18"/>
              <p:cNvGrpSpPr/>
              <p:nvPr/>
            </p:nvGrpSpPr>
            <p:grpSpPr>
              <a:xfrm>
                <a:off x="4503914" y="-641075"/>
                <a:ext cx="6806225" cy="1498825"/>
                <a:chOff x="2771675" y="1312375"/>
                <a:chExt cx="6806225" cy="1498825"/>
              </a:xfrm>
            </p:grpSpPr>
            <p:sp>
              <p:nvSpPr>
                <p:cNvPr id="1984" name="Google Shape;1984;p18"/>
                <p:cNvSpPr/>
                <p:nvPr/>
              </p:nvSpPr>
              <p:spPr>
                <a:xfrm>
                  <a:off x="277167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5" name="Google Shape;1985;p18"/>
                <p:cNvSpPr/>
                <p:nvPr/>
              </p:nvSpPr>
              <p:spPr>
                <a:xfrm>
                  <a:off x="28799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6" name="Google Shape;1986;p18"/>
                <p:cNvSpPr/>
                <p:nvPr/>
              </p:nvSpPr>
              <p:spPr>
                <a:xfrm>
                  <a:off x="2988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7" name="Google Shape;1987;p18"/>
                <p:cNvSpPr/>
                <p:nvPr/>
              </p:nvSpPr>
              <p:spPr>
                <a:xfrm>
                  <a:off x="3096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8" name="Google Shape;1988;p18"/>
                <p:cNvSpPr/>
                <p:nvPr/>
              </p:nvSpPr>
              <p:spPr>
                <a:xfrm>
                  <a:off x="3204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9" name="Google Shape;1989;p18"/>
                <p:cNvSpPr/>
                <p:nvPr/>
              </p:nvSpPr>
              <p:spPr>
                <a:xfrm>
                  <a:off x="33131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0" name="Google Shape;1990;p18"/>
                <p:cNvSpPr/>
                <p:nvPr/>
              </p:nvSpPr>
              <p:spPr>
                <a:xfrm>
                  <a:off x="34213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1" name="Google Shape;1991;p18"/>
                <p:cNvSpPr/>
                <p:nvPr/>
              </p:nvSpPr>
              <p:spPr>
                <a:xfrm>
                  <a:off x="3529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2" name="Google Shape;1992;p18"/>
                <p:cNvSpPr/>
                <p:nvPr/>
              </p:nvSpPr>
              <p:spPr>
                <a:xfrm>
                  <a:off x="363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3" name="Google Shape;1993;p18"/>
                <p:cNvSpPr/>
                <p:nvPr/>
              </p:nvSpPr>
              <p:spPr>
                <a:xfrm>
                  <a:off x="3746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4" name="Google Shape;1994;p18"/>
                <p:cNvSpPr/>
                <p:nvPr/>
              </p:nvSpPr>
              <p:spPr>
                <a:xfrm>
                  <a:off x="38545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5" name="Google Shape;1995;p18"/>
                <p:cNvSpPr/>
                <p:nvPr/>
              </p:nvSpPr>
              <p:spPr>
                <a:xfrm>
                  <a:off x="3962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6" name="Google Shape;1996;p18"/>
                <p:cNvSpPr/>
                <p:nvPr/>
              </p:nvSpPr>
              <p:spPr>
                <a:xfrm>
                  <a:off x="4071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7" name="Google Shape;1997;p18"/>
                <p:cNvSpPr/>
                <p:nvPr/>
              </p:nvSpPr>
              <p:spPr>
                <a:xfrm>
                  <a:off x="417940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8" name="Google Shape;1998;p18"/>
                <p:cNvSpPr/>
                <p:nvPr/>
              </p:nvSpPr>
              <p:spPr>
                <a:xfrm>
                  <a:off x="4287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9" name="Google Shape;1999;p18"/>
                <p:cNvSpPr/>
                <p:nvPr/>
              </p:nvSpPr>
              <p:spPr>
                <a:xfrm>
                  <a:off x="4395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0" name="Google Shape;2000;p18"/>
                <p:cNvSpPr/>
                <p:nvPr/>
              </p:nvSpPr>
              <p:spPr>
                <a:xfrm>
                  <a:off x="45042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1" name="Google Shape;2001;p18"/>
                <p:cNvSpPr/>
                <p:nvPr/>
              </p:nvSpPr>
              <p:spPr>
                <a:xfrm>
                  <a:off x="46125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2" name="Google Shape;2002;p18"/>
                <p:cNvSpPr/>
                <p:nvPr/>
              </p:nvSpPr>
              <p:spPr>
                <a:xfrm>
                  <a:off x="47208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3" name="Google Shape;2003;p18"/>
                <p:cNvSpPr/>
                <p:nvPr/>
              </p:nvSpPr>
              <p:spPr>
                <a:xfrm>
                  <a:off x="4829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4" name="Google Shape;2004;p18"/>
                <p:cNvSpPr/>
                <p:nvPr/>
              </p:nvSpPr>
              <p:spPr>
                <a:xfrm>
                  <a:off x="4937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5" name="Google Shape;2005;p18"/>
                <p:cNvSpPr/>
                <p:nvPr/>
              </p:nvSpPr>
              <p:spPr>
                <a:xfrm>
                  <a:off x="5045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6" name="Google Shape;2006;p18"/>
                <p:cNvSpPr/>
                <p:nvPr/>
              </p:nvSpPr>
              <p:spPr>
                <a:xfrm>
                  <a:off x="51539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7" name="Google Shape;2007;p18"/>
                <p:cNvSpPr/>
                <p:nvPr/>
              </p:nvSpPr>
              <p:spPr>
                <a:xfrm>
                  <a:off x="52622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8" name="Google Shape;2008;p18"/>
                <p:cNvSpPr/>
                <p:nvPr/>
              </p:nvSpPr>
              <p:spPr>
                <a:xfrm>
                  <a:off x="537052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9" name="Google Shape;2009;p18"/>
                <p:cNvSpPr/>
                <p:nvPr/>
              </p:nvSpPr>
              <p:spPr>
                <a:xfrm>
                  <a:off x="5478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0" name="Google Shape;2010;p18"/>
                <p:cNvSpPr/>
                <p:nvPr/>
              </p:nvSpPr>
              <p:spPr>
                <a:xfrm>
                  <a:off x="5587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1" name="Google Shape;2011;p18"/>
                <p:cNvSpPr/>
                <p:nvPr/>
              </p:nvSpPr>
              <p:spPr>
                <a:xfrm>
                  <a:off x="5695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2" name="Google Shape;2012;p18"/>
                <p:cNvSpPr/>
                <p:nvPr/>
              </p:nvSpPr>
              <p:spPr>
                <a:xfrm>
                  <a:off x="5803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3" name="Google Shape;2013;p18"/>
                <p:cNvSpPr/>
                <p:nvPr/>
              </p:nvSpPr>
              <p:spPr>
                <a:xfrm>
                  <a:off x="5911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4" name="Google Shape;2014;p18"/>
                <p:cNvSpPr/>
                <p:nvPr/>
              </p:nvSpPr>
              <p:spPr>
                <a:xfrm>
                  <a:off x="602022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5" name="Google Shape;2015;p18"/>
                <p:cNvSpPr/>
                <p:nvPr/>
              </p:nvSpPr>
              <p:spPr>
                <a:xfrm>
                  <a:off x="6128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6" name="Google Shape;2016;p18"/>
                <p:cNvSpPr/>
                <p:nvPr/>
              </p:nvSpPr>
              <p:spPr>
                <a:xfrm>
                  <a:off x="6236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7" name="Google Shape;2017;p18"/>
                <p:cNvSpPr/>
                <p:nvPr/>
              </p:nvSpPr>
              <p:spPr>
                <a:xfrm>
                  <a:off x="63451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8" name="Google Shape;2018;p18"/>
                <p:cNvSpPr/>
                <p:nvPr/>
              </p:nvSpPr>
              <p:spPr>
                <a:xfrm>
                  <a:off x="64534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9" name="Google Shape;2019;p18"/>
                <p:cNvSpPr/>
                <p:nvPr/>
              </p:nvSpPr>
              <p:spPr>
                <a:xfrm>
                  <a:off x="65616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0" name="Google Shape;2020;p18"/>
                <p:cNvSpPr/>
                <p:nvPr/>
              </p:nvSpPr>
              <p:spPr>
                <a:xfrm>
                  <a:off x="6669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1" name="Google Shape;2021;p18"/>
                <p:cNvSpPr/>
                <p:nvPr/>
              </p:nvSpPr>
              <p:spPr>
                <a:xfrm>
                  <a:off x="67782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2" name="Google Shape;2022;p18"/>
                <p:cNvSpPr/>
                <p:nvPr/>
              </p:nvSpPr>
              <p:spPr>
                <a:xfrm>
                  <a:off x="6886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3" name="Google Shape;2023;p18"/>
                <p:cNvSpPr/>
                <p:nvPr/>
              </p:nvSpPr>
              <p:spPr>
                <a:xfrm>
                  <a:off x="69948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4" name="Google Shape;2024;p18"/>
                <p:cNvSpPr/>
                <p:nvPr/>
              </p:nvSpPr>
              <p:spPr>
                <a:xfrm>
                  <a:off x="7103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5" name="Google Shape;2025;p18"/>
                <p:cNvSpPr/>
                <p:nvPr/>
              </p:nvSpPr>
              <p:spPr>
                <a:xfrm>
                  <a:off x="72113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6" name="Google Shape;2026;p18"/>
                <p:cNvSpPr/>
                <p:nvPr/>
              </p:nvSpPr>
              <p:spPr>
                <a:xfrm>
                  <a:off x="73197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7" name="Google Shape;2027;p18"/>
                <p:cNvSpPr/>
                <p:nvPr/>
              </p:nvSpPr>
              <p:spPr>
                <a:xfrm>
                  <a:off x="742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8" name="Google Shape;2028;p18"/>
                <p:cNvSpPr/>
                <p:nvPr/>
              </p:nvSpPr>
              <p:spPr>
                <a:xfrm>
                  <a:off x="75362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9" name="Google Shape;2029;p18"/>
                <p:cNvSpPr/>
                <p:nvPr/>
              </p:nvSpPr>
              <p:spPr>
                <a:xfrm>
                  <a:off x="7644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0" name="Google Shape;2030;p18"/>
                <p:cNvSpPr/>
                <p:nvPr/>
              </p:nvSpPr>
              <p:spPr>
                <a:xfrm>
                  <a:off x="77528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1" name="Google Shape;2031;p18"/>
                <p:cNvSpPr/>
                <p:nvPr/>
              </p:nvSpPr>
              <p:spPr>
                <a:xfrm>
                  <a:off x="7861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2" name="Google Shape;2032;p18"/>
                <p:cNvSpPr/>
                <p:nvPr/>
              </p:nvSpPr>
              <p:spPr>
                <a:xfrm>
                  <a:off x="79693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3" name="Google Shape;2033;p18"/>
                <p:cNvSpPr/>
                <p:nvPr/>
              </p:nvSpPr>
              <p:spPr>
                <a:xfrm>
                  <a:off x="8077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034" name="Google Shape;2034;p18"/>
            <p:cNvSpPr/>
            <p:nvPr/>
          </p:nvSpPr>
          <p:spPr>
            <a:xfrm>
              <a:off x="5794825" y="4560600"/>
              <a:ext cx="3349200" cy="582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18"/>
            <p:cNvSpPr/>
            <p:nvPr/>
          </p:nvSpPr>
          <p:spPr>
            <a:xfrm>
              <a:off x="5794825" y="0"/>
              <a:ext cx="3349200" cy="582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18"/>
            <p:cNvSpPr/>
            <p:nvPr/>
          </p:nvSpPr>
          <p:spPr>
            <a:xfrm>
              <a:off x="0" y="4560600"/>
              <a:ext cx="3349200" cy="582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18"/>
            <p:cNvSpPr/>
            <p:nvPr/>
          </p:nvSpPr>
          <p:spPr>
            <a:xfrm>
              <a:off x="0" y="0"/>
              <a:ext cx="3349200" cy="582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2038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2039" name="Shape 2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0" name="Google Shape;2040;p20"/>
          <p:cNvSpPr/>
          <p:nvPr/>
        </p:nvSpPr>
        <p:spPr>
          <a:xfrm>
            <a:off x="-1400" y="0"/>
            <a:ext cx="9145500" cy="45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41" name="Google Shape;2041;p20"/>
          <p:cNvGrpSpPr/>
          <p:nvPr/>
        </p:nvGrpSpPr>
        <p:grpSpPr>
          <a:xfrm>
            <a:off x="-1016875" y="-1048925"/>
            <a:ext cx="12327014" cy="1498825"/>
            <a:chOff x="-1016875" y="-641075"/>
            <a:chExt cx="12327014" cy="1498825"/>
          </a:xfrm>
        </p:grpSpPr>
        <p:grpSp>
          <p:nvGrpSpPr>
            <p:cNvPr id="2042" name="Google Shape;2042;p20"/>
            <p:cNvGrpSpPr/>
            <p:nvPr/>
          </p:nvGrpSpPr>
          <p:grpSpPr>
            <a:xfrm>
              <a:off x="-1016875" y="-641075"/>
              <a:ext cx="6914500" cy="1498825"/>
              <a:chOff x="2663400" y="1312375"/>
              <a:chExt cx="6914500" cy="1498825"/>
            </a:xfrm>
          </p:grpSpPr>
          <p:sp>
            <p:nvSpPr>
              <p:cNvPr id="2043" name="Google Shape;2043;p20"/>
              <p:cNvSpPr/>
              <p:nvPr/>
            </p:nvSpPr>
            <p:spPr>
              <a:xfrm>
                <a:off x="2663400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4" name="Google Shape;2044;p20"/>
              <p:cNvSpPr/>
              <p:nvPr/>
            </p:nvSpPr>
            <p:spPr>
              <a:xfrm>
                <a:off x="2771675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0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5" name="Google Shape;2045;p20"/>
              <p:cNvSpPr/>
              <p:nvPr/>
            </p:nvSpPr>
            <p:spPr>
              <a:xfrm>
                <a:off x="2879975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6" name="Google Shape;2046;p20"/>
              <p:cNvSpPr/>
              <p:nvPr/>
            </p:nvSpPr>
            <p:spPr>
              <a:xfrm>
                <a:off x="2988250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1" y="59952"/>
                    </a:moveTo>
                    <a:lnTo>
                      <a:pt x="60011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Google Shape;2047;p20"/>
              <p:cNvSpPr/>
              <p:nvPr/>
            </p:nvSpPr>
            <p:spPr>
              <a:xfrm>
                <a:off x="3096550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8" name="Google Shape;2048;p20"/>
              <p:cNvSpPr/>
              <p:nvPr/>
            </p:nvSpPr>
            <p:spPr>
              <a:xfrm>
                <a:off x="320482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9" name="Google Shape;2049;p20"/>
              <p:cNvSpPr/>
              <p:nvPr/>
            </p:nvSpPr>
            <p:spPr>
              <a:xfrm>
                <a:off x="331315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0" name="Google Shape;2050;p20"/>
              <p:cNvSpPr/>
              <p:nvPr/>
            </p:nvSpPr>
            <p:spPr>
              <a:xfrm>
                <a:off x="3421375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1" name="Google Shape;2051;p20"/>
              <p:cNvSpPr/>
              <p:nvPr/>
            </p:nvSpPr>
            <p:spPr>
              <a:xfrm>
                <a:off x="35297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2" name="Google Shape;2052;p20"/>
              <p:cNvSpPr/>
              <p:nvPr/>
            </p:nvSpPr>
            <p:spPr>
              <a:xfrm>
                <a:off x="363797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3" name="Google Shape;2053;p20"/>
              <p:cNvSpPr/>
              <p:nvPr/>
            </p:nvSpPr>
            <p:spPr>
              <a:xfrm>
                <a:off x="3746250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0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Google Shape;2054;p20"/>
              <p:cNvSpPr/>
              <p:nvPr/>
            </p:nvSpPr>
            <p:spPr>
              <a:xfrm>
                <a:off x="385455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5" name="Google Shape;2055;p20"/>
              <p:cNvSpPr/>
              <p:nvPr/>
            </p:nvSpPr>
            <p:spPr>
              <a:xfrm>
                <a:off x="396282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6" name="Google Shape;2056;p20"/>
              <p:cNvSpPr/>
              <p:nvPr/>
            </p:nvSpPr>
            <p:spPr>
              <a:xfrm>
                <a:off x="40711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20"/>
              <p:cNvSpPr/>
              <p:nvPr/>
            </p:nvSpPr>
            <p:spPr>
              <a:xfrm>
                <a:off x="4179400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8" name="Google Shape;2058;p20"/>
              <p:cNvSpPr/>
              <p:nvPr/>
            </p:nvSpPr>
            <p:spPr>
              <a:xfrm>
                <a:off x="42877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9" name="Google Shape;2059;p20"/>
              <p:cNvSpPr/>
              <p:nvPr/>
            </p:nvSpPr>
            <p:spPr>
              <a:xfrm>
                <a:off x="4395950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0" name="Google Shape;2060;p20"/>
              <p:cNvSpPr/>
              <p:nvPr/>
            </p:nvSpPr>
            <p:spPr>
              <a:xfrm>
                <a:off x="4504250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1" name="Google Shape;2061;p20"/>
              <p:cNvSpPr/>
              <p:nvPr/>
            </p:nvSpPr>
            <p:spPr>
              <a:xfrm>
                <a:off x="461252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2" name="Google Shape;2062;p20"/>
              <p:cNvSpPr/>
              <p:nvPr/>
            </p:nvSpPr>
            <p:spPr>
              <a:xfrm>
                <a:off x="472085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3" name="Google Shape;2063;p20"/>
              <p:cNvSpPr/>
              <p:nvPr/>
            </p:nvSpPr>
            <p:spPr>
              <a:xfrm>
                <a:off x="48291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4" name="Google Shape;2064;p20"/>
              <p:cNvSpPr/>
              <p:nvPr/>
            </p:nvSpPr>
            <p:spPr>
              <a:xfrm>
                <a:off x="49374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5" name="Google Shape;2065;p20"/>
              <p:cNvSpPr/>
              <p:nvPr/>
            </p:nvSpPr>
            <p:spPr>
              <a:xfrm>
                <a:off x="504567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6" name="Google Shape;2066;p20"/>
              <p:cNvSpPr/>
              <p:nvPr/>
            </p:nvSpPr>
            <p:spPr>
              <a:xfrm>
                <a:off x="5153950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0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7" name="Google Shape;2067;p20"/>
              <p:cNvSpPr/>
              <p:nvPr/>
            </p:nvSpPr>
            <p:spPr>
              <a:xfrm>
                <a:off x="526225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8" name="Google Shape;2068;p20"/>
              <p:cNvSpPr/>
              <p:nvPr/>
            </p:nvSpPr>
            <p:spPr>
              <a:xfrm>
                <a:off x="5370525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0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9" name="Google Shape;2069;p20"/>
              <p:cNvSpPr/>
              <p:nvPr/>
            </p:nvSpPr>
            <p:spPr>
              <a:xfrm>
                <a:off x="54788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0" name="Google Shape;2070;p20"/>
              <p:cNvSpPr/>
              <p:nvPr/>
            </p:nvSpPr>
            <p:spPr>
              <a:xfrm>
                <a:off x="558710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1" name="Google Shape;2071;p20"/>
              <p:cNvSpPr/>
              <p:nvPr/>
            </p:nvSpPr>
            <p:spPr>
              <a:xfrm>
                <a:off x="56954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2" name="Google Shape;2072;p20"/>
              <p:cNvSpPr/>
              <p:nvPr/>
            </p:nvSpPr>
            <p:spPr>
              <a:xfrm>
                <a:off x="580367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3" name="Google Shape;2073;p20"/>
              <p:cNvSpPr/>
              <p:nvPr/>
            </p:nvSpPr>
            <p:spPr>
              <a:xfrm>
                <a:off x="5911950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4" name="Google Shape;2074;p20"/>
              <p:cNvSpPr/>
              <p:nvPr/>
            </p:nvSpPr>
            <p:spPr>
              <a:xfrm>
                <a:off x="6020225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5" name="Google Shape;2075;p20"/>
              <p:cNvSpPr/>
              <p:nvPr/>
            </p:nvSpPr>
            <p:spPr>
              <a:xfrm>
                <a:off x="6128550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6" name="Google Shape;2076;p20"/>
              <p:cNvSpPr/>
              <p:nvPr/>
            </p:nvSpPr>
            <p:spPr>
              <a:xfrm>
                <a:off x="62368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7" name="Google Shape;2077;p20"/>
              <p:cNvSpPr/>
              <p:nvPr/>
            </p:nvSpPr>
            <p:spPr>
              <a:xfrm>
                <a:off x="6345100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8" name="Google Shape;2078;p20"/>
              <p:cNvSpPr/>
              <p:nvPr/>
            </p:nvSpPr>
            <p:spPr>
              <a:xfrm>
                <a:off x="645340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9" name="Google Shape;2079;p20"/>
              <p:cNvSpPr/>
              <p:nvPr/>
            </p:nvSpPr>
            <p:spPr>
              <a:xfrm>
                <a:off x="6561675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0" name="Google Shape;2080;p20"/>
              <p:cNvSpPr/>
              <p:nvPr/>
            </p:nvSpPr>
            <p:spPr>
              <a:xfrm>
                <a:off x="6669950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1" name="Google Shape;2081;p20"/>
              <p:cNvSpPr/>
              <p:nvPr/>
            </p:nvSpPr>
            <p:spPr>
              <a:xfrm>
                <a:off x="677822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2" name="Google Shape;2082;p20"/>
              <p:cNvSpPr/>
              <p:nvPr/>
            </p:nvSpPr>
            <p:spPr>
              <a:xfrm>
                <a:off x="68865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3" name="Google Shape;2083;p20"/>
              <p:cNvSpPr/>
              <p:nvPr/>
            </p:nvSpPr>
            <p:spPr>
              <a:xfrm>
                <a:off x="699480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4" name="Google Shape;2084;p20"/>
              <p:cNvSpPr/>
              <p:nvPr/>
            </p:nvSpPr>
            <p:spPr>
              <a:xfrm>
                <a:off x="71031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5" name="Google Shape;2085;p20"/>
              <p:cNvSpPr/>
              <p:nvPr/>
            </p:nvSpPr>
            <p:spPr>
              <a:xfrm>
                <a:off x="721137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6" name="Google Shape;2086;p20"/>
              <p:cNvSpPr/>
              <p:nvPr/>
            </p:nvSpPr>
            <p:spPr>
              <a:xfrm>
                <a:off x="731970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7" name="Google Shape;2087;p20"/>
              <p:cNvSpPr/>
              <p:nvPr/>
            </p:nvSpPr>
            <p:spPr>
              <a:xfrm>
                <a:off x="742797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8" name="Google Shape;2088;p20"/>
              <p:cNvSpPr/>
              <p:nvPr/>
            </p:nvSpPr>
            <p:spPr>
              <a:xfrm>
                <a:off x="7536200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1" y="59952"/>
                    </a:moveTo>
                    <a:lnTo>
                      <a:pt x="60011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9" name="Google Shape;2089;p20"/>
              <p:cNvSpPr/>
              <p:nvPr/>
            </p:nvSpPr>
            <p:spPr>
              <a:xfrm>
                <a:off x="76445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0" name="Google Shape;2090;p20"/>
              <p:cNvSpPr/>
              <p:nvPr/>
            </p:nvSpPr>
            <p:spPr>
              <a:xfrm>
                <a:off x="7752800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0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1" name="Google Shape;2091;p20"/>
              <p:cNvSpPr/>
              <p:nvPr/>
            </p:nvSpPr>
            <p:spPr>
              <a:xfrm>
                <a:off x="786110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2" name="Google Shape;2092;p20"/>
              <p:cNvSpPr/>
              <p:nvPr/>
            </p:nvSpPr>
            <p:spPr>
              <a:xfrm>
                <a:off x="796937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3" name="Google Shape;2093;p20"/>
              <p:cNvSpPr/>
              <p:nvPr/>
            </p:nvSpPr>
            <p:spPr>
              <a:xfrm>
                <a:off x="807767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94" name="Google Shape;2094;p20"/>
            <p:cNvGrpSpPr/>
            <p:nvPr/>
          </p:nvGrpSpPr>
          <p:grpSpPr>
            <a:xfrm>
              <a:off x="4503914" y="-641075"/>
              <a:ext cx="6806225" cy="1498825"/>
              <a:chOff x="2771675" y="1312375"/>
              <a:chExt cx="6806225" cy="1498825"/>
            </a:xfrm>
          </p:grpSpPr>
          <p:sp>
            <p:nvSpPr>
              <p:cNvPr id="2095" name="Google Shape;2095;p20"/>
              <p:cNvSpPr/>
              <p:nvPr/>
            </p:nvSpPr>
            <p:spPr>
              <a:xfrm>
                <a:off x="2771675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0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6" name="Google Shape;2096;p20"/>
              <p:cNvSpPr/>
              <p:nvPr/>
            </p:nvSpPr>
            <p:spPr>
              <a:xfrm>
                <a:off x="2879975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7" name="Google Shape;2097;p20"/>
              <p:cNvSpPr/>
              <p:nvPr/>
            </p:nvSpPr>
            <p:spPr>
              <a:xfrm>
                <a:off x="2988250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1" y="59952"/>
                    </a:moveTo>
                    <a:lnTo>
                      <a:pt x="60011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8" name="Google Shape;2098;p20"/>
              <p:cNvSpPr/>
              <p:nvPr/>
            </p:nvSpPr>
            <p:spPr>
              <a:xfrm>
                <a:off x="3096550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9" name="Google Shape;2099;p20"/>
              <p:cNvSpPr/>
              <p:nvPr/>
            </p:nvSpPr>
            <p:spPr>
              <a:xfrm>
                <a:off x="320482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0" name="Google Shape;2100;p20"/>
              <p:cNvSpPr/>
              <p:nvPr/>
            </p:nvSpPr>
            <p:spPr>
              <a:xfrm>
                <a:off x="331315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1" name="Google Shape;2101;p20"/>
              <p:cNvSpPr/>
              <p:nvPr/>
            </p:nvSpPr>
            <p:spPr>
              <a:xfrm>
                <a:off x="3421375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2" name="Google Shape;2102;p20"/>
              <p:cNvSpPr/>
              <p:nvPr/>
            </p:nvSpPr>
            <p:spPr>
              <a:xfrm>
                <a:off x="35297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3" name="Google Shape;2103;p20"/>
              <p:cNvSpPr/>
              <p:nvPr/>
            </p:nvSpPr>
            <p:spPr>
              <a:xfrm>
                <a:off x="363797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4" name="Google Shape;2104;p20"/>
              <p:cNvSpPr/>
              <p:nvPr/>
            </p:nvSpPr>
            <p:spPr>
              <a:xfrm>
                <a:off x="3746250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0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5" name="Google Shape;2105;p20"/>
              <p:cNvSpPr/>
              <p:nvPr/>
            </p:nvSpPr>
            <p:spPr>
              <a:xfrm>
                <a:off x="385455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6" name="Google Shape;2106;p20"/>
              <p:cNvSpPr/>
              <p:nvPr/>
            </p:nvSpPr>
            <p:spPr>
              <a:xfrm>
                <a:off x="396282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7" name="Google Shape;2107;p20"/>
              <p:cNvSpPr/>
              <p:nvPr/>
            </p:nvSpPr>
            <p:spPr>
              <a:xfrm>
                <a:off x="40711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8" name="Google Shape;2108;p20"/>
              <p:cNvSpPr/>
              <p:nvPr/>
            </p:nvSpPr>
            <p:spPr>
              <a:xfrm>
                <a:off x="4179400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9" name="Google Shape;2109;p20"/>
              <p:cNvSpPr/>
              <p:nvPr/>
            </p:nvSpPr>
            <p:spPr>
              <a:xfrm>
                <a:off x="42877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0" name="Google Shape;2110;p20"/>
              <p:cNvSpPr/>
              <p:nvPr/>
            </p:nvSpPr>
            <p:spPr>
              <a:xfrm>
                <a:off x="4395950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1" name="Google Shape;2111;p20"/>
              <p:cNvSpPr/>
              <p:nvPr/>
            </p:nvSpPr>
            <p:spPr>
              <a:xfrm>
                <a:off x="4504250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2" name="Google Shape;2112;p20"/>
              <p:cNvSpPr/>
              <p:nvPr/>
            </p:nvSpPr>
            <p:spPr>
              <a:xfrm>
                <a:off x="461252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3" name="Google Shape;2113;p20"/>
              <p:cNvSpPr/>
              <p:nvPr/>
            </p:nvSpPr>
            <p:spPr>
              <a:xfrm>
                <a:off x="472085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4" name="Google Shape;2114;p20"/>
              <p:cNvSpPr/>
              <p:nvPr/>
            </p:nvSpPr>
            <p:spPr>
              <a:xfrm>
                <a:off x="48291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5" name="Google Shape;2115;p20"/>
              <p:cNvSpPr/>
              <p:nvPr/>
            </p:nvSpPr>
            <p:spPr>
              <a:xfrm>
                <a:off x="49374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6" name="Google Shape;2116;p20"/>
              <p:cNvSpPr/>
              <p:nvPr/>
            </p:nvSpPr>
            <p:spPr>
              <a:xfrm>
                <a:off x="504567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7" name="Google Shape;2117;p20"/>
              <p:cNvSpPr/>
              <p:nvPr/>
            </p:nvSpPr>
            <p:spPr>
              <a:xfrm>
                <a:off x="5153950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0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8" name="Google Shape;2118;p20"/>
              <p:cNvSpPr/>
              <p:nvPr/>
            </p:nvSpPr>
            <p:spPr>
              <a:xfrm>
                <a:off x="526225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9" name="Google Shape;2119;p20"/>
              <p:cNvSpPr/>
              <p:nvPr/>
            </p:nvSpPr>
            <p:spPr>
              <a:xfrm>
                <a:off x="5370525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0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0" name="Google Shape;2120;p20"/>
              <p:cNvSpPr/>
              <p:nvPr/>
            </p:nvSpPr>
            <p:spPr>
              <a:xfrm>
                <a:off x="54788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1" name="Google Shape;2121;p20"/>
              <p:cNvSpPr/>
              <p:nvPr/>
            </p:nvSpPr>
            <p:spPr>
              <a:xfrm>
                <a:off x="558710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2" name="Google Shape;2122;p20"/>
              <p:cNvSpPr/>
              <p:nvPr/>
            </p:nvSpPr>
            <p:spPr>
              <a:xfrm>
                <a:off x="56954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3" name="Google Shape;2123;p20"/>
              <p:cNvSpPr/>
              <p:nvPr/>
            </p:nvSpPr>
            <p:spPr>
              <a:xfrm>
                <a:off x="580367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4" name="Google Shape;2124;p20"/>
              <p:cNvSpPr/>
              <p:nvPr/>
            </p:nvSpPr>
            <p:spPr>
              <a:xfrm>
                <a:off x="5911950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5" name="Google Shape;2125;p20"/>
              <p:cNvSpPr/>
              <p:nvPr/>
            </p:nvSpPr>
            <p:spPr>
              <a:xfrm>
                <a:off x="6020225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6" name="Google Shape;2126;p20"/>
              <p:cNvSpPr/>
              <p:nvPr/>
            </p:nvSpPr>
            <p:spPr>
              <a:xfrm>
                <a:off x="6128550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7" name="Google Shape;2127;p20"/>
              <p:cNvSpPr/>
              <p:nvPr/>
            </p:nvSpPr>
            <p:spPr>
              <a:xfrm>
                <a:off x="62368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8" name="Google Shape;2128;p20"/>
              <p:cNvSpPr/>
              <p:nvPr/>
            </p:nvSpPr>
            <p:spPr>
              <a:xfrm>
                <a:off x="6345100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20"/>
              <p:cNvSpPr/>
              <p:nvPr/>
            </p:nvSpPr>
            <p:spPr>
              <a:xfrm>
                <a:off x="645340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0" name="Google Shape;2130;p20"/>
              <p:cNvSpPr/>
              <p:nvPr/>
            </p:nvSpPr>
            <p:spPr>
              <a:xfrm>
                <a:off x="6561675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1" name="Google Shape;2131;p20"/>
              <p:cNvSpPr/>
              <p:nvPr/>
            </p:nvSpPr>
            <p:spPr>
              <a:xfrm>
                <a:off x="6669950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2" name="Google Shape;2132;p20"/>
              <p:cNvSpPr/>
              <p:nvPr/>
            </p:nvSpPr>
            <p:spPr>
              <a:xfrm>
                <a:off x="677822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3" name="Google Shape;2133;p20"/>
              <p:cNvSpPr/>
              <p:nvPr/>
            </p:nvSpPr>
            <p:spPr>
              <a:xfrm>
                <a:off x="68865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4" name="Google Shape;2134;p20"/>
              <p:cNvSpPr/>
              <p:nvPr/>
            </p:nvSpPr>
            <p:spPr>
              <a:xfrm>
                <a:off x="699480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5" name="Google Shape;2135;p20"/>
              <p:cNvSpPr/>
              <p:nvPr/>
            </p:nvSpPr>
            <p:spPr>
              <a:xfrm>
                <a:off x="71031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6" name="Google Shape;2136;p20"/>
              <p:cNvSpPr/>
              <p:nvPr/>
            </p:nvSpPr>
            <p:spPr>
              <a:xfrm>
                <a:off x="721137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20"/>
              <p:cNvSpPr/>
              <p:nvPr/>
            </p:nvSpPr>
            <p:spPr>
              <a:xfrm>
                <a:off x="731970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8" name="Google Shape;2138;p20"/>
              <p:cNvSpPr/>
              <p:nvPr/>
            </p:nvSpPr>
            <p:spPr>
              <a:xfrm>
                <a:off x="742797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9" name="Google Shape;2139;p20"/>
              <p:cNvSpPr/>
              <p:nvPr/>
            </p:nvSpPr>
            <p:spPr>
              <a:xfrm>
                <a:off x="7536200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1" y="59952"/>
                    </a:moveTo>
                    <a:lnTo>
                      <a:pt x="60011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20"/>
              <p:cNvSpPr/>
              <p:nvPr/>
            </p:nvSpPr>
            <p:spPr>
              <a:xfrm>
                <a:off x="76445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1" name="Google Shape;2141;p20"/>
              <p:cNvSpPr/>
              <p:nvPr/>
            </p:nvSpPr>
            <p:spPr>
              <a:xfrm>
                <a:off x="7752800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0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2" name="Google Shape;2142;p20"/>
              <p:cNvSpPr/>
              <p:nvPr/>
            </p:nvSpPr>
            <p:spPr>
              <a:xfrm>
                <a:off x="786110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3" name="Google Shape;2143;p20"/>
              <p:cNvSpPr/>
              <p:nvPr/>
            </p:nvSpPr>
            <p:spPr>
              <a:xfrm>
                <a:off x="796937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4" name="Google Shape;2144;p20"/>
              <p:cNvSpPr/>
              <p:nvPr/>
            </p:nvSpPr>
            <p:spPr>
              <a:xfrm>
                <a:off x="807767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45" name="Google Shape;2145;p20"/>
          <p:cNvGrpSpPr/>
          <p:nvPr/>
        </p:nvGrpSpPr>
        <p:grpSpPr>
          <a:xfrm>
            <a:off x="8689032" y="123325"/>
            <a:ext cx="927850" cy="927850"/>
            <a:chOff x="6410750" y="3232900"/>
            <a:chExt cx="927850" cy="927850"/>
          </a:xfrm>
        </p:grpSpPr>
        <p:sp>
          <p:nvSpPr>
            <p:cNvPr id="2146" name="Google Shape;2146;p20"/>
            <p:cNvSpPr/>
            <p:nvPr/>
          </p:nvSpPr>
          <p:spPr>
            <a:xfrm>
              <a:off x="6410750" y="3232900"/>
              <a:ext cx="927850" cy="927850"/>
            </a:xfrm>
            <a:custGeom>
              <a:rect b="b" l="l" r="r" t="t"/>
              <a:pathLst>
                <a:path extrusionOk="0" h="37114" w="37114">
                  <a:moveTo>
                    <a:pt x="18565" y="1"/>
                  </a:moveTo>
                  <a:lnTo>
                    <a:pt x="1" y="18550"/>
                  </a:lnTo>
                  <a:lnTo>
                    <a:pt x="18549" y="37114"/>
                  </a:lnTo>
                  <a:lnTo>
                    <a:pt x="37114" y="18565"/>
                  </a:lnTo>
                  <a:lnTo>
                    <a:pt x="185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20"/>
            <p:cNvSpPr/>
            <p:nvPr/>
          </p:nvSpPr>
          <p:spPr>
            <a:xfrm>
              <a:off x="6627325" y="3449500"/>
              <a:ext cx="494725" cy="494750"/>
            </a:xfrm>
            <a:custGeom>
              <a:rect b="b" l="l" r="r" t="t"/>
              <a:pathLst>
                <a:path extrusionOk="0" h="19790" w="19789">
                  <a:moveTo>
                    <a:pt x="9899" y="0"/>
                  </a:moveTo>
                  <a:lnTo>
                    <a:pt x="1" y="9890"/>
                  </a:lnTo>
                  <a:lnTo>
                    <a:pt x="9891" y="19789"/>
                  </a:lnTo>
                  <a:lnTo>
                    <a:pt x="19789" y="9898"/>
                  </a:lnTo>
                  <a:lnTo>
                    <a:pt x="98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4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8" name="Google Shape;2148;p20"/>
          <p:cNvSpPr txBox="1"/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3"/>
          <p:cNvGrpSpPr/>
          <p:nvPr/>
        </p:nvGrpSpPr>
        <p:grpSpPr>
          <a:xfrm>
            <a:off x="-1016875" y="-1048925"/>
            <a:ext cx="12327014" cy="1969966"/>
            <a:chOff x="-1016875" y="-1048925"/>
            <a:chExt cx="12327014" cy="1969966"/>
          </a:xfrm>
        </p:grpSpPr>
        <p:sp>
          <p:nvSpPr>
            <p:cNvPr id="134" name="Google Shape;134;p3"/>
            <p:cNvSpPr/>
            <p:nvPr/>
          </p:nvSpPr>
          <p:spPr>
            <a:xfrm>
              <a:off x="-1400" y="0"/>
              <a:ext cx="9145500" cy="450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5" name="Google Shape;135;p3"/>
            <p:cNvGrpSpPr/>
            <p:nvPr/>
          </p:nvGrpSpPr>
          <p:grpSpPr>
            <a:xfrm>
              <a:off x="-1016875" y="-1048925"/>
              <a:ext cx="12327014" cy="1498825"/>
              <a:chOff x="-1016875" y="-641075"/>
              <a:chExt cx="12327014" cy="1498825"/>
            </a:xfrm>
          </p:grpSpPr>
          <p:grpSp>
            <p:nvGrpSpPr>
              <p:cNvPr id="136" name="Google Shape;136;p3"/>
              <p:cNvGrpSpPr/>
              <p:nvPr/>
            </p:nvGrpSpPr>
            <p:grpSpPr>
              <a:xfrm>
                <a:off x="-1016875" y="-641075"/>
                <a:ext cx="6914500" cy="1498825"/>
                <a:chOff x="2663400" y="1312375"/>
                <a:chExt cx="6914500" cy="1498825"/>
              </a:xfrm>
            </p:grpSpPr>
            <p:sp>
              <p:nvSpPr>
                <p:cNvPr id="137" name="Google Shape;137;p3"/>
                <p:cNvSpPr/>
                <p:nvPr/>
              </p:nvSpPr>
              <p:spPr>
                <a:xfrm>
                  <a:off x="26634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" name="Google Shape;138;p3"/>
                <p:cNvSpPr/>
                <p:nvPr/>
              </p:nvSpPr>
              <p:spPr>
                <a:xfrm>
                  <a:off x="277167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" name="Google Shape;139;p3"/>
                <p:cNvSpPr/>
                <p:nvPr/>
              </p:nvSpPr>
              <p:spPr>
                <a:xfrm>
                  <a:off x="28799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" name="Google Shape;140;p3"/>
                <p:cNvSpPr/>
                <p:nvPr/>
              </p:nvSpPr>
              <p:spPr>
                <a:xfrm>
                  <a:off x="2988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" name="Google Shape;141;p3"/>
                <p:cNvSpPr/>
                <p:nvPr/>
              </p:nvSpPr>
              <p:spPr>
                <a:xfrm>
                  <a:off x="3096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" name="Google Shape;142;p3"/>
                <p:cNvSpPr/>
                <p:nvPr/>
              </p:nvSpPr>
              <p:spPr>
                <a:xfrm>
                  <a:off x="3204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" name="Google Shape;143;p3"/>
                <p:cNvSpPr/>
                <p:nvPr/>
              </p:nvSpPr>
              <p:spPr>
                <a:xfrm>
                  <a:off x="33131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" name="Google Shape;144;p3"/>
                <p:cNvSpPr/>
                <p:nvPr/>
              </p:nvSpPr>
              <p:spPr>
                <a:xfrm>
                  <a:off x="34213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" name="Google Shape;145;p3"/>
                <p:cNvSpPr/>
                <p:nvPr/>
              </p:nvSpPr>
              <p:spPr>
                <a:xfrm>
                  <a:off x="3529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" name="Google Shape;146;p3"/>
                <p:cNvSpPr/>
                <p:nvPr/>
              </p:nvSpPr>
              <p:spPr>
                <a:xfrm>
                  <a:off x="363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" name="Google Shape;147;p3"/>
                <p:cNvSpPr/>
                <p:nvPr/>
              </p:nvSpPr>
              <p:spPr>
                <a:xfrm>
                  <a:off x="3746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" name="Google Shape;148;p3"/>
                <p:cNvSpPr/>
                <p:nvPr/>
              </p:nvSpPr>
              <p:spPr>
                <a:xfrm>
                  <a:off x="38545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" name="Google Shape;149;p3"/>
                <p:cNvSpPr/>
                <p:nvPr/>
              </p:nvSpPr>
              <p:spPr>
                <a:xfrm>
                  <a:off x="3962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" name="Google Shape;150;p3"/>
                <p:cNvSpPr/>
                <p:nvPr/>
              </p:nvSpPr>
              <p:spPr>
                <a:xfrm>
                  <a:off x="4071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" name="Google Shape;151;p3"/>
                <p:cNvSpPr/>
                <p:nvPr/>
              </p:nvSpPr>
              <p:spPr>
                <a:xfrm>
                  <a:off x="417940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" name="Google Shape;152;p3"/>
                <p:cNvSpPr/>
                <p:nvPr/>
              </p:nvSpPr>
              <p:spPr>
                <a:xfrm>
                  <a:off x="4287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" name="Google Shape;153;p3"/>
                <p:cNvSpPr/>
                <p:nvPr/>
              </p:nvSpPr>
              <p:spPr>
                <a:xfrm>
                  <a:off x="4395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" name="Google Shape;154;p3"/>
                <p:cNvSpPr/>
                <p:nvPr/>
              </p:nvSpPr>
              <p:spPr>
                <a:xfrm>
                  <a:off x="45042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" name="Google Shape;155;p3"/>
                <p:cNvSpPr/>
                <p:nvPr/>
              </p:nvSpPr>
              <p:spPr>
                <a:xfrm>
                  <a:off x="46125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6" name="Google Shape;156;p3"/>
                <p:cNvSpPr/>
                <p:nvPr/>
              </p:nvSpPr>
              <p:spPr>
                <a:xfrm>
                  <a:off x="47208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" name="Google Shape;157;p3"/>
                <p:cNvSpPr/>
                <p:nvPr/>
              </p:nvSpPr>
              <p:spPr>
                <a:xfrm>
                  <a:off x="4829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" name="Google Shape;158;p3"/>
                <p:cNvSpPr/>
                <p:nvPr/>
              </p:nvSpPr>
              <p:spPr>
                <a:xfrm>
                  <a:off x="4937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" name="Google Shape;159;p3"/>
                <p:cNvSpPr/>
                <p:nvPr/>
              </p:nvSpPr>
              <p:spPr>
                <a:xfrm>
                  <a:off x="5045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" name="Google Shape;160;p3"/>
                <p:cNvSpPr/>
                <p:nvPr/>
              </p:nvSpPr>
              <p:spPr>
                <a:xfrm>
                  <a:off x="51539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" name="Google Shape;161;p3"/>
                <p:cNvSpPr/>
                <p:nvPr/>
              </p:nvSpPr>
              <p:spPr>
                <a:xfrm>
                  <a:off x="52622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" name="Google Shape;162;p3"/>
                <p:cNvSpPr/>
                <p:nvPr/>
              </p:nvSpPr>
              <p:spPr>
                <a:xfrm>
                  <a:off x="537052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" name="Google Shape;163;p3"/>
                <p:cNvSpPr/>
                <p:nvPr/>
              </p:nvSpPr>
              <p:spPr>
                <a:xfrm>
                  <a:off x="5478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" name="Google Shape;164;p3"/>
                <p:cNvSpPr/>
                <p:nvPr/>
              </p:nvSpPr>
              <p:spPr>
                <a:xfrm>
                  <a:off x="5587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" name="Google Shape;165;p3"/>
                <p:cNvSpPr/>
                <p:nvPr/>
              </p:nvSpPr>
              <p:spPr>
                <a:xfrm>
                  <a:off x="5695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" name="Google Shape;166;p3"/>
                <p:cNvSpPr/>
                <p:nvPr/>
              </p:nvSpPr>
              <p:spPr>
                <a:xfrm>
                  <a:off x="5803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" name="Google Shape;167;p3"/>
                <p:cNvSpPr/>
                <p:nvPr/>
              </p:nvSpPr>
              <p:spPr>
                <a:xfrm>
                  <a:off x="5911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" name="Google Shape;168;p3"/>
                <p:cNvSpPr/>
                <p:nvPr/>
              </p:nvSpPr>
              <p:spPr>
                <a:xfrm>
                  <a:off x="602022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" name="Google Shape;169;p3"/>
                <p:cNvSpPr/>
                <p:nvPr/>
              </p:nvSpPr>
              <p:spPr>
                <a:xfrm>
                  <a:off x="6128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" name="Google Shape;170;p3"/>
                <p:cNvSpPr/>
                <p:nvPr/>
              </p:nvSpPr>
              <p:spPr>
                <a:xfrm>
                  <a:off x="6236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" name="Google Shape;171;p3"/>
                <p:cNvSpPr/>
                <p:nvPr/>
              </p:nvSpPr>
              <p:spPr>
                <a:xfrm>
                  <a:off x="63451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3"/>
                <p:cNvSpPr/>
                <p:nvPr/>
              </p:nvSpPr>
              <p:spPr>
                <a:xfrm>
                  <a:off x="64534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3"/>
                <p:cNvSpPr/>
                <p:nvPr/>
              </p:nvSpPr>
              <p:spPr>
                <a:xfrm>
                  <a:off x="65616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3"/>
                <p:cNvSpPr/>
                <p:nvPr/>
              </p:nvSpPr>
              <p:spPr>
                <a:xfrm>
                  <a:off x="6669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3"/>
                <p:cNvSpPr/>
                <p:nvPr/>
              </p:nvSpPr>
              <p:spPr>
                <a:xfrm>
                  <a:off x="67782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3"/>
                <p:cNvSpPr/>
                <p:nvPr/>
              </p:nvSpPr>
              <p:spPr>
                <a:xfrm>
                  <a:off x="6886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3"/>
                <p:cNvSpPr/>
                <p:nvPr/>
              </p:nvSpPr>
              <p:spPr>
                <a:xfrm>
                  <a:off x="69948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3"/>
                <p:cNvSpPr/>
                <p:nvPr/>
              </p:nvSpPr>
              <p:spPr>
                <a:xfrm>
                  <a:off x="7103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3"/>
                <p:cNvSpPr/>
                <p:nvPr/>
              </p:nvSpPr>
              <p:spPr>
                <a:xfrm>
                  <a:off x="72113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3"/>
                <p:cNvSpPr/>
                <p:nvPr/>
              </p:nvSpPr>
              <p:spPr>
                <a:xfrm>
                  <a:off x="73197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3"/>
                <p:cNvSpPr/>
                <p:nvPr/>
              </p:nvSpPr>
              <p:spPr>
                <a:xfrm>
                  <a:off x="742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3"/>
                <p:cNvSpPr/>
                <p:nvPr/>
              </p:nvSpPr>
              <p:spPr>
                <a:xfrm>
                  <a:off x="75362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3"/>
                <p:cNvSpPr/>
                <p:nvPr/>
              </p:nvSpPr>
              <p:spPr>
                <a:xfrm>
                  <a:off x="7644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3"/>
                <p:cNvSpPr/>
                <p:nvPr/>
              </p:nvSpPr>
              <p:spPr>
                <a:xfrm>
                  <a:off x="77528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3"/>
                <p:cNvSpPr/>
                <p:nvPr/>
              </p:nvSpPr>
              <p:spPr>
                <a:xfrm>
                  <a:off x="7861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3"/>
                <p:cNvSpPr/>
                <p:nvPr/>
              </p:nvSpPr>
              <p:spPr>
                <a:xfrm>
                  <a:off x="79693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3"/>
                <p:cNvSpPr/>
                <p:nvPr/>
              </p:nvSpPr>
              <p:spPr>
                <a:xfrm>
                  <a:off x="8077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8" name="Google Shape;188;p3"/>
              <p:cNvGrpSpPr/>
              <p:nvPr/>
            </p:nvGrpSpPr>
            <p:grpSpPr>
              <a:xfrm>
                <a:off x="4503914" y="-641075"/>
                <a:ext cx="6806225" cy="1498825"/>
                <a:chOff x="2771675" y="1312375"/>
                <a:chExt cx="6806225" cy="1498825"/>
              </a:xfrm>
            </p:grpSpPr>
            <p:sp>
              <p:nvSpPr>
                <p:cNvPr id="189" name="Google Shape;189;p3"/>
                <p:cNvSpPr/>
                <p:nvPr/>
              </p:nvSpPr>
              <p:spPr>
                <a:xfrm>
                  <a:off x="277167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3"/>
                <p:cNvSpPr/>
                <p:nvPr/>
              </p:nvSpPr>
              <p:spPr>
                <a:xfrm>
                  <a:off x="28799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3"/>
                <p:cNvSpPr/>
                <p:nvPr/>
              </p:nvSpPr>
              <p:spPr>
                <a:xfrm>
                  <a:off x="2988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3"/>
                <p:cNvSpPr/>
                <p:nvPr/>
              </p:nvSpPr>
              <p:spPr>
                <a:xfrm>
                  <a:off x="3096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3"/>
                <p:cNvSpPr/>
                <p:nvPr/>
              </p:nvSpPr>
              <p:spPr>
                <a:xfrm>
                  <a:off x="3204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3"/>
                <p:cNvSpPr/>
                <p:nvPr/>
              </p:nvSpPr>
              <p:spPr>
                <a:xfrm>
                  <a:off x="33131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Google Shape;195;p3"/>
                <p:cNvSpPr/>
                <p:nvPr/>
              </p:nvSpPr>
              <p:spPr>
                <a:xfrm>
                  <a:off x="34213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" name="Google Shape;196;p3"/>
                <p:cNvSpPr/>
                <p:nvPr/>
              </p:nvSpPr>
              <p:spPr>
                <a:xfrm>
                  <a:off x="3529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" name="Google Shape;197;p3"/>
                <p:cNvSpPr/>
                <p:nvPr/>
              </p:nvSpPr>
              <p:spPr>
                <a:xfrm>
                  <a:off x="363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" name="Google Shape;198;p3"/>
                <p:cNvSpPr/>
                <p:nvPr/>
              </p:nvSpPr>
              <p:spPr>
                <a:xfrm>
                  <a:off x="3746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" name="Google Shape;199;p3"/>
                <p:cNvSpPr/>
                <p:nvPr/>
              </p:nvSpPr>
              <p:spPr>
                <a:xfrm>
                  <a:off x="38545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Google Shape;200;p3"/>
                <p:cNvSpPr/>
                <p:nvPr/>
              </p:nvSpPr>
              <p:spPr>
                <a:xfrm>
                  <a:off x="3962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" name="Google Shape;201;p3"/>
                <p:cNvSpPr/>
                <p:nvPr/>
              </p:nvSpPr>
              <p:spPr>
                <a:xfrm>
                  <a:off x="4071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" name="Google Shape;202;p3"/>
                <p:cNvSpPr/>
                <p:nvPr/>
              </p:nvSpPr>
              <p:spPr>
                <a:xfrm>
                  <a:off x="417940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" name="Google Shape;203;p3"/>
                <p:cNvSpPr/>
                <p:nvPr/>
              </p:nvSpPr>
              <p:spPr>
                <a:xfrm>
                  <a:off x="4287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Google Shape;204;p3"/>
                <p:cNvSpPr/>
                <p:nvPr/>
              </p:nvSpPr>
              <p:spPr>
                <a:xfrm>
                  <a:off x="4395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Google Shape;205;p3"/>
                <p:cNvSpPr/>
                <p:nvPr/>
              </p:nvSpPr>
              <p:spPr>
                <a:xfrm>
                  <a:off x="45042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" name="Google Shape;206;p3"/>
                <p:cNvSpPr/>
                <p:nvPr/>
              </p:nvSpPr>
              <p:spPr>
                <a:xfrm>
                  <a:off x="46125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" name="Google Shape;207;p3"/>
                <p:cNvSpPr/>
                <p:nvPr/>
              </p:nvSpPr>
              <p:spPr>
                <a:xfrm>
                  <a:off x="47208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" name="Google Shape;208;p3"/>
                <p:cNvSpPr/>
                <p:nvPr/>
              </p:nvSpPr>
              <p:spPr>
                <a:xfrm>
                  <a:off x="4829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209;p3"/>
                <p:cNvSpPr/>
                <p:nvPr/>
              </p:nvSpPr>
              <p:spPr>
                <a:xfrm>
                  <a:off x="4937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" name="Google Shape;210;p3"/>
                <p:cNvSpPr/>
                <p:nvPr/>
              </p:nvSpPr>
              <p:spPr>
                <a:xfrm>
                  <a:off x="5045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" name="Google Shape;211;p3"/>
                <p:cNvSpPr/>
                <p:nvPr/>
              </p:nvSpPr>
              <p:spPr>
                <a:xfrm>
                  <a:off x="51539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" name="Google Shape;212;p3"/>
                <p:cNvSpPr/>
                <p:nvPr/>
              </p:nvSpPr>
              <p:spPr>
                <a:xfrm>
                  <a:off x="52622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" name="Google Shape;213;p3"/>
                <p:cNvSpPr/>
                <p:nvPr/>
              </p:nvSpPr>
              <p:spPr>
                <a:xfrm>
                  <a:off x="537052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" name="Google Shape;214;p3"/>
                <p:cNvSpPr/>
                <p:nvPr/>
              </p:nvSpPr>
              <p:spPr>
                <a:xfrm>
                  <a:off x="5478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" name="Google Shape;215;p3"/>
                <p:cNvSpPr/>
                <p:nvPr/>
              </p:nvSpPr>
              <p:spPr>
                <a:xfrm>
                  <a:off x="5587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" name="Google Shape;216;p3"/>
                <p:cNvSpPr/>
                <p:nvPr/>
              </p:nvSpPr>
              <p:spPr>
                <a:xfrm>
                  <a:off x="5695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" name="Google Shape;217;p3"/>
                <p:cNvSpPr/>
                <p:nvPr/>
              </p:nvSpPr>
              <p:spPr>
                <a:xfrm>
                  <a:off x="5803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" name="Google Shape;218;p3"/>
                <p:cNvSpPr/>
                <p:nvPr/>
              </p:nvSpPr>
              <p:spPr>
                <a:xfrm>
                  <a:off x="5911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" name="Google Shape;219;p3"/>
                <p:cNvSpPr/>
                <p:nvPr/>
              </p:nvSpPr>
              <p:spPr>
                <a:xfrm>
                  <a:off x="602022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" name="Google Shape;220;p3"/>
                <p:cNvSpPr/>
                <p:nvPr/>
              </p:nvSpPr>
              <p:spPr>
                <a:xfrm>
                  <a:off x="6128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" name="Google Shape;221;p3"/>
                <p:cNvSpPr/>
                <p:nvPr/>
              </p:nvSpPr>
              <p:spPr>
                <a:xfrm>
                  <a:off x="6236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" name="Google Shape;222;p3"/>
                <p:cNvSpPr/>
                <p:nvPr/>
              </p:nvSpPr>
              <p:spPr>
                <a:xfrm>
                  <a:off x="63451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" name="Google Shape;223;p3"/>
                <p:cNvSpPr/>
                <p:nvPr/>
              </p:nvSpPr>
              <p:spPr>
                <a:xfrm>
                  <a:off x="64534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" name="Google Shape;224;p3"/>
                <p:cNvSpPr/>
                <p:nvPr/>
              </p:nvSpPr>
              <p:spPr>
                <a:xfrm>
                  <a:off x="65616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" name="Google Shape;225;p3"/>
                <p:cNvSpPr/>
                <p:nvPr/>
              </p:nvSpPr>
              <p:spPr>
                <a:xfrm>
                  <a:off x="6669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" name="Google Shape;226;p3"/>
                <p:cNvSpPr/>
                <p:nvPr/>
              </p:nvSpPr>
              <p:spPr>
                <a:xfrm>
                  <a:off x="67782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" name="Google Shape;227;p3"/>
                <p:cNvSpPr/>
                <p:nvPr/>
              </p:nvSpPr>
              <p:spPr>
                <a:xfrm>
                  <a:off x="6886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" name="Google Shape;228;p3"/>
                <p:cNvSpPr/>
                <p:nvPr/>
              </p:nvSpPr>
              <p:spPr>
                <a:xfrm>
                  <a:off x="69948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" name="Google Shape;229;p3"/>
                <p:cNvSpPr/>
                <p:nvPr/>
              </p:nvSpPr>
              <p:spPr>
                <a:xfrm>
                  <a:off x="7103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" name="Google Shape;230;p3"/>
                <p:cNvSpPr/>
                <p:nvPr/>
              </p:nvSpPr>
              <p:spPr>
                <a:xfrm>
                  <a:off x="72113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" name="Google Shape;231;p3"/>
                <p:cNvSpPr/>
                <p:nvPr/>
              </p:nvSpPr>
              <p:spPr>
                <a:xfrm>
                  <a:off x="73197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" name="Google Shape;232;p3"/>
                <p:cNvSpPr/>
                <p:nvPr/>
              </p:nvSpPr>
              <p:spPr>
                <a:xfrm>
                  <a:off x="742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" name="Google Shape;233;p3"/>
                <p:cNvSpPr/>
                <p:nvPr/>
              </p:nvSpPr>
              <p:spPr>
                <a:xfrm>
                  <a:off x="75362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" name="Google Shape;234;p3"/>
                <p:cNvSpPr/>
                <p:nvPr/>
              </p:nvSpPr>
              <p:spPr>
                <a:xfrm>
                  <a:off x="7644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" name="Google Shape;235;p3"/>
                <p:cNvSpPr/>
                <p:nvPr/>
              </p:nvSpPr>
              <p:spPr>
                <a:xfrm>
                  <a:off x="77528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" name="Google Shape;236;p3"/>
                <p:cNvSpPr/>
                <p:nvPr/>
              </p:nvSpPr>
              <p:spPr>
                <a:xfrm>
                  <a:off x="7861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" name="Google Shape;237;p3"/>
                <p:cNvSpPr/>
                <p:nvPr/>
              </p:nvSpPr>
              <p:spPr>
                <a:xfrm>
                  <a:off x="79693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" name="Google Shape;238;p3"/>
                <p:cNvSpPr/>
                <p:nvPr/>
              </p:nvSpPr>
              <p:spPr>
                <a:xfrm>
                  <a:off x="8077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39" name="Google Shape;239;p3"/>
            <p:cNvGrpSpPr/>
            <p:nvPr/>
          </p:nvGrpSpPr>
          <p:grpSpPr>
            <a:xfrm>
              <a:off x="8614812" y="-6809"/>
              <a:ext cx="927850" cy="927850"/>
              <a:chOff x="6336529" y="3102766"/>
              <a:chExt cx="927850" cy="927850"/>
            </a:xfrm>
          </p:grpSpPr>
          <p:sp>
            <p:nvSpPr>
              <p:cNvPr id="240" name="Google Shape;240;p3"/>
              <p:cNvSpPr/>
              <p:nvPr/>
            </p:nvSpPr>
            <p:spPr>
              <a:xfrm>
                <a:off x="6336529" y="3102766"/>
                <a:ext cx="927850" cy="927850"/>
              </a:xfrm>
              <a:custGeom>
                <a:rect b="b" l="l" r="r" t="t"/>
                <a:pathLst>
                  <a:path extrusionOk="0" h="37114" w="37114">
                    <a:moveTo>
                      <a:pt x="18565" y="1"/>
                    </a:moveTo>
                    <a:lnTo>
                      <a:pt x="1" y="18550"/>
                    </a:lnTo>
                    <a:lnTo>
                      <a:pt x="18549" y="37114"/>
                    </a:lnTo>
                    <a:lnTo>
                      <a:pt x="37114" y="18565"/>
                    </a:lnTo>
                    <a:lnTo>
                      <a:pt x="1856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3"/>
              <p:cNvSpPr/>
              <p:nvPr/>
            </p:nvSpPr>
            <p:spPr>
              <a:xfrm>
                <a:off x="6553104" y="3319366"/>
                <a:ext cx="494725" cy="494750"/>
              </a:xfrm>
              <a:custGeom>
                <a:rect b="b" l="l" r="r" t="t"/>
                <a:pathLst>
                  <a:path extrusionOk="0" h="19790" w="19789">
                    <a:moveTo>
                      <a:pt x="9899" y="0"/>
                    </a:moveTo>
                    <a:lnTo>
                      <a:pt x="1" y="9890"/>
                    </a:lnTo>
                    <a:lnTo>
                      <a:pt x="9891" y="19789"/>
                    </a:lnTo>
                    <a:lnTo>
                      <a:pt x="19789" y="9898"/>
                    </a:lnTo>
                    <a:lnTo>
                      <a:pt x="989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4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42" name="Google Shape;242;p3"/>
          <p:cNvSpPr txBox="1"/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3" name="Google Shape;243;p3"/>
          <p:cNvSpPr txBox="1"/>
          <p:nvPr>
            <p:ph idx="1" type="body"/>
          </p:nvPr>
        </p:nvSpPr>
        <p:spPr>
          <a:xfrm>
            <a:off x="720000" y="1174500"/>
            <a:ext cx="7704000" cy="3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2">
    <p:spTree>
      <p:nvGrpSpPr>
        <p:cNvPr id="2149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p21"/>
          <p:cNvSpPr txBox="1"/>
          <p:nvPr>
            <p:ph type="title"/>
          </p:nvPr>
        </p:nvSpPr>
        <p:spPr>
          <a:xfrm>
            <a:off x="6642975" y="914775"/>
            <a:ext cx="1780800" cy="103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2151" name="Google Shape;2151;p21"/>
          <p:cNvSpPr txBox="1"/>
          <p:nvPr>
            <p:ph idx="1" type="subTitle"/>
          </p:nvPr>
        </p:nvSpPr>
        <p:spPr>
          <a:xfrm rot="237">
            <a:off x="4063800" y="3770463"/>
            <a:ext cx="43602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2" name="Google Shape;2152;p21"/>
          <p:cNvSpPr txBox="1"/>
          <p:nvPr>
            <p:ph idx="2" type="title"/>
          </p:nvPr>
        </p:nvSpPr>
        <p:spPr>
          <a:xfrm>
            <a:off x="2991000" y="2322000"/>
            <a:ext cx="5432700" cy="107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grpSp>
        <p:nvGrpSpPr>
          <p:cNvPr id="2153" name="Google Shape;2153;p21"/>
          <p:cNvGrpSpPr/>
          <p:nvPr/>
        </p:nvGrpSpPr>
        <p:grpSpPr>
          <a:xfrm>
            <a:off x="-1591512" y="-1128025"/>
            <a:ext cx="12327014" cy="6271525"/>
            <a:chOff x="-1591512" y="-1128025"/>
            <a:chExt cx="12327014" cy="6271525"/>
          </a:xfrm>
        </p:grpSpPr>
        <p:sp>
          <p:nvSpPr>
            <p:cNvPr id="2154" name="Google Shape;2154;p21"/>
            <p:cNvSpPr/>
            <p:nvPr/>
          </p:nvSpPr>
          <p:spPr>
            <a:xfrm>
              <a:off x="1001825" y="0"/>
              <a:ext cx="8142000" cy="37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55" name="Google Shape;2155;p21"/>
            <p:cNvGrpSpPr/>
            <p:nvPr/>
          </p:nvGrpSpPr>
          <p:grpSpPr>
            <a:xfrm>
              <a:off x="-1591512" y="-1128025"/>
              <a:ext cx="12327014" cy="1498825"/>
              <a:chOff x="-1016875" y="-641075"/>
              <a:chExt cx="12327014" cy="1498825"/>
            </a:xfrm>
          </p:grpSpPr>
          <p:grpSp>
            <p:nvGrpSpPr>
              <p:cNvPr id="2156" name="Google Shape;2156;p21"/>
              <p:cNvGrpSpPr/>
              <p:nvPr/>
            </p:nvGrpSpPr>
            <p:grpSpPr>
              <a:xfrm>
                <a:off x="-1016875" y="-641075"/>
                <a:ext cx="6914500" cy="1498825"/>
                <a:chOff x="2663400" y="1312375"/>
                <a:chExt cx="6914500" cy="1498825"/>
              </a:xfrm>
            </p:grpSpPr>
            <p:sp>
              <p:nvSpPr>
                <p:cNvPr id="2157" name="Google Shape;2157;p21"/>
                <p:cNvSpPr/>
                <p:nvPr/>
              </p:nvSpPr>
              <p:spPr>
                <a:xfrm>
                  <a:off x="26634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8" name="Google Shape;2158;p21"/>
                <p:cNvSpPr/>
                <p:nvPr/>
              </p:nvSpPr>
              <p:spPr>
                <a:xfrm>
                  <a:off x="277167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9" name="Google Shape;2159;p21"/>
                <p:cNvSpPr/>
                <p:nvPr/>
              </p:nvSpPr>
              <p:spPr>
                <a:xfrm>
                  <a:off x="28799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0" name="Google Shape;2160;p21"/>
                <p:cNvSpPr/>
                <p:nvPr/>
              </p:nvSpPr>
              <p:spPr>
                <a:xfrm>
                  <a:off x="2988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1" name="Google Shape;2161;p21"/>
                <p:cNvSpPr/>
                <p:nvPr/>
              </p:nvSpPr>
              <p:spPr>
                <a:xfrm>
                  <a:off x="3096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2" name="Google Shape;2162;p21"/>
                <p:cNvSpPr/>
                <p:nvPr/>
              </p:nvSpPr>
              <p:spPr>
                <a:xfrm>
                  <a:off x="3204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3" name="Google Shape;2163;p21"/>
                <p:cNvSpPr/>
                <p:nvPr/>
              </p:nvSpPr>
              <p:spPr>
                <a:xfrm>
                  <a:off x="33131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4" name="Google Shape;2164;p21"/>
                <p:cNvSpPr/>
                <p:nvPr/>
              </p:nvSpPr>
              <p:spPr>
                <a:xfrm>
                  <a:off x="34213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5" name="Google Shape;2165;p21"/>
                <p:cNvSpPr/>
                <p:nvPr/>
              </p:nvSpPr>
              <p:spPr>
                <a:xfrm>
                  <a:off x="3529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6" name="Google Shape;2166;p21"/>
                <p:cNvSpPr/>
                <p:nvPr/>
              </p:nvSpPr>
              <p:spPr>
                <a:xfrm>
                  <a:off x="363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7" name="Google Shape;2167;p21"/>
                <p:cNvSpPr/>
                <p:nvPr/>
              </p:nvSpPr>
              <p:spPr>
                <a:xfrm>
                  <a:off x="3746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8" name="Google Shape;2168;p21"/>
                <p:cNvSpPr/>
                <p:nvPr/>
              </p:nvSpPr>
              <p:spPr>
                <a:xfrm>
                  <a:off x="38545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9" name="Google Shape;2169;p21"/>
                <p:cNvSpPr/>
                <p:nvPr/>
              </p:nvSpPr>
              <p:spPr>
                <a:xfrm>
                  <a:off x="3962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0" name="Google Shape;2170;p21"/>
                <p:cNvSpPr/>
                <p:nvPr/>
              </p:nvSpPr>
              <p:spPr>
                <a:xfrm>
                  <a:off x="4071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1" name="Google Shape;2171;p21"/>
                <p:cNvSpPr/>
                <p:nvPr/>
              </p:nvSpPr>
              <p:spPr>
                <a:xfrm>
                  <a:off x="417940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2" name="Google Shape;2172;p21"/>
                <p:cNvSpPr/>
                <p:nvPr/>
              </p:nvSpPr>
              <p:spPr>
                <a:xfrm>
                  <a:off x="4287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3" name="Google Shape;2173;p21"/>
                <p:cNvSpPr/>
                <p:nvPr/>
              </p:nvSpPr>
              <p:spPr>
                <a:xfrm>
                  <a:off x="4395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4" name="Google Shape;2174;p21"/>
                <p:cNvSpPr/>
                <p:nvPr/>
              </p:nvSpPr>
              <p:spPr>
                <a:xfrm>
                  <a:off x="45042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5" name="Google Shape;2175;p21"/>
                <p:cNvSpPr/>
                <p:nvPr/>
              </p:nvSpPr>
              <p:spPr>
                <a:xfrm>
                  <a:off x="46125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6" name="Google Shape;2176;p21"/>
                <p:cNvSpPr/>
                <p:nvPr/>
              </p:nvSpPr>
              <p:spPr>
                <a:xfrm>
                  <a:off x="47208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7" name="Google Shape;2177;p21"/>
                <p:cNvSpPr/>
                <p:nvPr/>
              </p:nvSpPr>
              <p:spPr>
                <a:xfrm>
                  <a:off x="4829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8" name="Google Shape;2178;p21"/>
                <p:cNvSpPr/>
                <p:nvPr/>
              </p:nvSpPr>
              <p:spPr>
                <a:xfrm>
                  <a:off x="4937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9" name="Google Shape;2179;p21"/>
                <p:cNvSpPr/>
                <p:nvPr/>
              </p:nvSpPr>
              <p:spPr>
                <a:xfrm>
                  <a:off x="5045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0" name="Google Shape;2180;p21"/>
                <p:cNvSpPr/>
                <p:nvPr/>
              </p:nvSpPr>
              <p:spPr>
                <a:xfrm>
                  <a:off x="51539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1" name="Google Shape;2181;p21"/>
                <p:cNvSpPr/>
                <p:nvPr/>
              </p:nvSpPr>
              <p:spPr>
                <a:xfrm>
                  <a:off x="52622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2" name="Google Shape;2182;p21"/>
                <p:cNvSpPr/>
                <p:nvPr/>
              </p:nvSpPr>
              <p:spPr>
                <a:xfrm>
                  <a:off x="537052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3" name="Google Shape;2183;p21"/>
                <p:cNvSpPr/>
                <p:nvPr/>
              </p:nvSpPr>
              <p:spPr>
                <a:xfrm>
                  <a:off x="5478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4" name="Google Shape;2184;p21"/>
                <p:cNvSpPr/>
                <p:nvPr/>
              </p:nvSpPr>
              <p:spPr>
                <a:xfrm>
                  <a:off x="5587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5" name="Google Shape;2185;p21"/>
                <p:cNvSpPr/>
                <p:nvPr/>
              </p:nvSpPr>
              <p:spPr>
                <a:xfrm>
                  <a:off x="5695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6" name="Google Shape;2186;p21"/>
                <p:cNvSpPr/>
                <p:nvPr/>
              </p:nvSpPr>
              <p:spPr>
                <a:xfrm>
                  <a:off x="5803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7" name="Google Shape;2187;p21"/>
                <p:cNvSpPr/>
                <p:nvPr/>
              </p:nvSpPr>
              <p:spPr>
                <a:xfrm>
                  <a:off x="5911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8" name="Google Shape;2188;p21"/>
                <p:cNvSpPr/>
                <p:nvPr/>
              </p:nvSpPr>
              <p:spPr>
                <a:xfrm>
                  <a:off x="602022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9" name="Google Shape;2189;p21"/>
                <p:cNvSpPr/>
                <p:nvPr/>
              </p:nvSpPr>
              <p:spPr>
                <a:xfrm>
                  <a:off x="6128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0" name="Google Shape;2190;p21"/>
                <p:cNvSpPr/>
                <p:nvPr/>
              </p:nvSpPr>
              <p:spPr>
                <a:xfrm>
                  <a:off x="6236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1" name="Google Shape;2191;p21"/>
                <p:cNvSpPr/>
                <p:nvPr/>
              </p:nvSpPr>
              <p:spPr>
                <a:xfrm>
                  <a:off x="63451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2" name="Google Shape;2192;p21"/>
                <p:cNvSpPr/>
                <p:nvPr/>
              </p:nvSpPr>
              <p:spPr>
                <a:xfrm>
                  <a:off x="64534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3" name="Google Shape;2193;p21"/>
                <p:cNvSpPr/>
                <p:nvPr/>
              </p:nvSpPr>
              <p:spPr>
                <a:xfrm>
                  <a:off x="65616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4" name="Google Shape;2194;p21"/>
                <p:cNvSpPr/>
                <p:nvPr/>
              </p:nvSpPr>
              <p:spPr>
                <a:xfrm>
                  <a:off x="6669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5" name="Google Shape;2195;p21"/>
                <p:cNvSpPr/>
                <p:nvPr/>
              </p:nvSpPr>
              <p:spPr>
                <a:xfrm>
                  <a:off x="67782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6" name="Google Shape;2196;p21"/>
                <p:cNvSpPr/>
                <p:nvPr/>
              </p:nvSpPr>
              <p:spPr>
                <a:xfrm>
                  <a:off x="6886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7" name="Google Shape;2197;p21"/>
                <p:cNvSpPr/>
                <p:nvPr/>
              </p:nvSpPr>
              <p:spPr>
                <a:xfrm>
                  <a:off x="69948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8" name="Google Shape;2198;p21"/>
                <p:cNvSpPr/>
                <p:nvPr/>
              </p:nvSpPr>
              <p:spPr>
                <a:xfrm>
                  <a:off x="7103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9" name="Google Shape;2199;p21"/>
                <p:cNvSpPr/>
                <p:nvPr/>
              </p:nvSpPr>
              <p:spPr>
                <a:xfrm>
                  <a:off x="72113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0" name="Google Shape;2200;p21"/>
                <p:cNvSpPr/>
                <p:nvPr/>
              </p:nvSpPr>
              <p:spPr>
                <a:xfrm>
                  <a:off x="73197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1" name="Google Shape;2201;p21"/>
                <p:cNvSpPr/>
                <p:nvPr/>
              </p:nvSpPr>
              <p:spPr>
                <a:xfrm>
                  <a:off x="742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2" name="Google Shape;2202;p21"/>
                <p:cNvSpPr/>
                <p:nvPr/>
              </p:nvSpPr>
              <p:spPr>
                <a:xfrm>
                  <a:off x="75362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3" name="Google Shape;2203;p21"/>
                <p:cNvSpPr/>
                <p:nvPr/>
              </p:nvSpPr>
              <p:spPr>
                <a:xfrm>
                  <a:off x="7644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4" name="Google Shape;2204;p21"/>
                <p:cNvSpPr/>
                <p:nvPr/>
              </p:nvSpPr>
              <p:spPr>
                <a:xfrm>
                  <a:off x="77528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5" name="Google Shape;2205;p21"/>
                <p:cNvSpPr/>
                <p:nvPr/>
              </p:nvSpPr>
              <p:spPr>
                <a:xfrm>
                  <a:off x="7861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6" name="Google Shape;2206;p21"/>
                <p:cNvSpPr/>
                <p:nvPr/>
              </p:nvSpPr>
              <p:spPr>
                <a:xfrm>
                  <a:off x="79693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7" name="Google Shape;2207;p21"/>
                <p:cNvSpPr/>
                <p:nvPr/>
              </p:nvSpPr>
              <p:spPr>
                <a:xfrm>
                  <a:off x="8077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08" name="Google Shape;2208;p21"/>
              <p:cNvGrpSpPr/>
              <p:nvPr/>
            </p:nvGrpSpPr>
            <p:grpSpPr>
              <a:xfrm>
                <a:off x="4503914" y="-641075"/>
                <a:ext cx="6806225" cy="1498825"/>
                <a:chOff x="2771675" y="1312375"/>
                <a:chExt cx="6806225" cy="1498825"/>
              </a:xfrm>
            </p:grpSpPr>
            <p:sp>
              <p:nvSpPr>
                <p:cNvPr id="2209" name="Google Shape;2209;p21"/>
                <p:cNvSpPr/>
                <p:nvPr/>
              </p:nvSpPr>
              <p:spPr>
                <a:xfrm>
                  <a:off x="277167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0" name="Google Shape;2210;p21"/>
                <p:cNvSpPr/>
                <p:nvPr/>
              </p:nvSpPr>
              <p:spPr>
                <a:xfrm>
                  <a:off x="28799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1" name="Google Shape;2211;p21"/>
                <p:cNvSpPr/>
                <p:nvPr/>
              </p:nvSpPr>
              <p:spPr>
                <a:xfrm>
                  <a:off x="2988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2" name="Google Shape;2212;p21"/>
                <p:cNvSpPr/>
                <p:nvPr/>
              </p:nvSpPr>
              <p:spPr>
                <a:xfrm>
                  <a:off x="3096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3" name="Google Shape;2213;p21"/>
                <p:cNvSpPr/>
                <p:nvPr/>
              </p:nvSpPr>
              <p:spPr>
                <a:xfrm>
                  <a:off x="3204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4" name="Google Shape;2214;p21"/>
                <p:cNvSpPr/>
                <p:nvPr/>
              </p:nvSpPr>
              <p:spPr>
                <a:xfrm>
                  <a:off x="33131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5" name="Google Shape;2215;p21"/>
                <p:cNvSpPr/>
                <p:nvPr/>
              </p:nvSpPr>
              <p:spPr>
                <a:xfrm>
                  <a:off x="34213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6" name="Google Shape;2216;p21"/>
                <p:cNvSpPr/>
                <p:nvPr/>
              </p:nvSpPr>
              <p:spPr>
                <a:xfrm>
                  <a:off x="3529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7" name="Google Shape;2217;p21"/>
                <p:cNvSpPr/>
                <p:nvPr/>
              </p:nvSpPr>
              <p:spPr>
                <a:xfrm>
                  <a:off x="363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8" name="Google Shape;2218;p21"/>
                <p:cNvSpPr/>
                <p:nvPr/>
              </p:nvSpPr>
              <p:spPr>
                <a:xfrm>
                  <a:off x="3746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9" name="Google Shape;2219;p21"/>
                <p:cNvSpPr/>
                <p:nvPr/>
              </p:nvSpPr>
              <p:spPr>
                <a:xfrm>
                  <a:off x="38545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0" name="Google Shape;2220;p21"/>
                <p:cNvSpPr/>
                <p:nvPr/>
              </p:nvSpPr>
              <p:spPr>
                <a:xfrm>
                  <a:off x="3962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1" name="Google Shape;2221;p21"/>
                <p:cNvSpPr/>
                <p:nvPr/>
              </p:nvSpPr>
              <p:spPr>
                <a:xfrm>
                  <a:off x="4071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2" name="Google Shape;2222;p21"/>
                <p:cNvSpPr/>
                <p:nvPr/>
              </p:nvSpPr>
              <p:spPr>
                <a:xfrm>
                  <a:off x="417940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3" name="Google Shape;2223;p21"/>
                <p:cNvSpPr/>
                <p:nvPr/>
              </p:nvSpPr>
              <p:spPr>
                <a:xfrm>
                  <a:off x="4287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4" name="Google Shape;2224;p21"/>
                <p:cNvSpPr/>
                <p:nvPr/>
              </p:nvSpPr>
              <p:spPr>
                <a:xfrm>
                  <a:off x="4395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5" name="Google Shape;2225;p21"/>
                <p:cNvSpPr/>
                <p:nvPr/>
              </p:nvSpPr>
              <p:spPr>
                <a:xfrm>
                  <a:off x="45042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6" name="Google Shape;2226;p21"/>
                <p:cNvSpPr/>
                <p:nvPr/>
              </p:nvSpPr>
              <p:spPr>
                <a:xfrm>
                  <a:off x="46125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7" name="Google Shape;2227;p21"/>
                <p:cNvSpPr/>
                <p:nvPr/>
              </p:nvSpPr>
              <p:spPr>
                <a:xfrm>
                  <a:off x="47208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8" name="Google Shape;2228;p21"/>
                <p:cNvSpPr/>
                <p:nvPr/>
              </p:nvSpPr>
              <p:spPr>
                <a:xfrm>
                  <a:off x="4829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9" name="Google Shape;2229;p21"/>
                <p:cNvSpPr/>
                <p:nvPr/>
              </p:nvSpPr>
              <p:spPr>
                <a:xfrm>
                  <a:off x="4937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0" name="Google Shape;2230;p21"/>
                <p:cNvSpPr/>
                <p:nvPr/>
              </p:nvSpPr>
              <p:spPr>
                <a:xfrm>
                  <a:off x="5045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1" name="Google Shape;2231;p21"/>
                <p:cNvSpPr/>
                <p:nvPr/>
              </p:nvSpPr>
              <p:spPr>
                <a:xfrm>
                  <a:off x="51539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2" name="Google Shape;2232;p21"/>
                <p:cNvSpPr/>
                <p:nvPr/>
              </p:nvSpPr>
              <p:spPr>
                <a:xfrm>
                  <a:off x="52622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3" name="Google Shape;2233;p21"/>
                <p:cNvSpPr/>
                <p:nvPr/>
              </p:nvSpPr>
              <p:spPr>
                <a:xfrm>
                  <a:off x="537052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4" name="Google Shape;2234;p21"/>
                <p:cNvSpPr/>
                <p:nvPr/>
              </p:nvSpPr>
              <p:spPr>
                <a:xfrm>
                  <a:off x="5478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5" name="Google Shape;2235;p21"/>
                <p:cNvSpPr/>
                <p:nvPr/>
              </p:nvSpPr>
              <p:spPr>
                <a:xfrm>
                  <a:off x="5587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6" name="Google Shape;2236;p21"/>
                <p:cNvSpPr/>
                <p:nvPr/>
              </p:nvSpPr>
              <p:spPr>
                <a:xfrm>
                  <a:off x="5695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7" name="Google Shape;2237;p21"/>
                <p:cNvSpPr/>
                <p:nvPr/>
              </p:nvSpPr>
              <p:spPr>
                <a:xfrm>
                  <a:off x="5803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8" name="Google Shape;2238;p21"/>
                <p:cNvSpPr/>
                <p:nvPr/>
              </p:nvSpPr>
              <p:spPr>
                <a:xfrm>
                  <a:off x="5911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9" name="Google Shape;2239;p21"/>
                <p:cNvSpPr/>
                <p:nvPr/>
              </p:nvSpPr>
              <p:spPr>
                <a:xfrm>
                  <a:off x="602022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0" name="Google Shape;2240;p21"/>
                <p:cNvSpPr/>
                <p:nvPr/>
              </p:nvSpPr>
              <p:spPr>
                <a:xfrm>
                  <a:off x="6128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1" name="Google Shape;2241;p21"/>
                <p:cNvSpPr/>
                <p:nvPr/>
              </p:nvSpPr>
              <p:spPr>
                <a:xfrm>
                  <a:off x="6236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2" name="Google Shape;2242;p21"/>
                <p:cNvSpPr/>
                <p:nvPr/>
              </p:nvSpPr>
              <p:spPr>
                <a:xfrm>
                  <a:off x="63451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3" name="Google Shape;2243;p21"/>
                <p:cNvSpPr/>
                <p:nvPr/>
              </p:nvSpPr>
              <p:spPr>
                <a:xfrm>
                  <a:off x="64534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4" name="Google Shape;2244;p21"/>
                <p:cNvSpPr/>
                <p:nvPr/>
              </p:nvSpPr>
              <p:spPr>
                <a:xfrm>
                  <a:off x="65616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5" name="Google Shape;2245;p21"/>
                <p:cNvSpPr/>
                <p:nvPr/>
              </p:nvSpPr>
              <p:spPr>
                <a:xfrm>
                  <a:off x="6669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6" name="Google Shape;2246;p21"/>
                <p:cNvSpPr/>
                <p:nvPr/>
              </p:nvSpPr>
              <p:spPr>
                <a:xfrm>
                  <a:off x="67782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7" name="Google Shape;2247;p21"/>
                <p:cNvSpPr/>
                <p:nvPr/>
              </p:nvSpPr>
              <p:spPr>
                <a:xfrm>
                  <a:off x="6886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8" name="Google Shape;2248;p21"/>
                <p:cNvSpPr/>
                <p:nvPr/>
              </p:nvSpPr>
              <p:spPr>
                <a:xfrm>
                  <a:off x="69948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9" name="Google Shape;2249;p21"/>
                <p:cNvSpPr/>
                <p:nvPr/>
              </p:nvSpPr>
              <p:spPr>
                <a:xfrm>
                  <a:off x="7103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0" name="Google Shape;2250;p21"/>
                <p:cNvSpPr/>
                <p:nvPr/>
              </p:nvSpPr>
              <p:spPr>
                <a:xfrm>
                  <a:off x="72113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1" name="Google Shape;2251;p21"/>
                <p:cNvSpPr/>
                <p:nvPr/>
              </p:nvSpPr>
              <p:spPr>
                <a:xfrm>
                  <a:off x="73197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2" name="Google Shape;2252;p21"/>
                <p:cNvSpPr/>
                <p:nvPr/>
              </p:nvSpPr>
              <p:spPr>
                <a:xfrm>
                  <a:off x="742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3" name="Google Shape;2253;p21"/>
                <p:cNvSpPr/>
                <p:nvPr/>
              </p:nvSpPr>
              <p:spPr>
                <a:xfrm>
                  <a:off x="75362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4" name="Google Shape;2254;p21"/>
                <p:cNvSpPr/>
                <p:nvPr/>
              </p:nvSpPr>
              <p:spPr>
                <a:xfrm>
                  <a:off x="7644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5" name="Google Shape;2255;p21"/>
                <p:cNvSpPr/>
                <p:nvPr/>
              </p:nvSpPr>
              <p:spPr>
                <a:xfrm>
                  <a:off x="77528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6" name="Google Shape;2256;p21"/>
                <p:cNvSpPr/>
                <p:nvPr/>
              </p:nvSpPr>
              <p:spPr>
                <a:xfrm>
                  <a:off x="7861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7" name="Google Shape;2257;p21"/>
                <p:cNvSpPr/>
                <p:nvPr/>
              </p:nvSpPr>
              <p:spPr>
                <a:xfrm>
                  <a:off x="79693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8" name="Google Shape;2258;p21"/>
                <p:cNvSpPr/>
                <p:nvPr/>
              </p:nvSpPr>
              <p:spPr>
                <a:xfrm>
                  <a:off x="8077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259" name="Google Shape;2259;p21"/>
            <p:cNvSpPr/>
            <p:nvPr/>
          </p:nvSpPr>
          <p:spPr>
            <a:xfrm>
              <a:off x="6283175" y="4772700"/>
              <a:ext cx="2860800" cy="370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21"/>
            <p:cNvSpPr/>
            <p:nvPr/>
          </p:nvSpPr>
          <p:spPr>
            <a:xfrm>
              <a:off x="-175" y="0"/>
              <a:ext cx="1002000" cy="370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21"/>
            <p:cNvSpPr/>
            <p:nvPr/>
          </p:nvSpPr>
          <p:spPr>
            <a:xfrm>
              <a:off x="25" y="4772700"/>
              <a:ext cx="6283200" cy="37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BLANK_1_2">
    <p:spTree>
      <p:nvGrpSpPr>
        <p:cNvPr id="2262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p22"/>
          <p:cNvSpPr txBox="1"/>
          <p:nvPr>
            <p:ph idx="1" type="subTitle"/>
          </p:nvPr>
        </p:nvSpPr>
        <p:spPr>
          <a:xfrm>
            <a:off x="720000" y="2452400"/>
            <a:ext cx="3852000" cy="9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4" name="Google Shape;2264;p22"/>
          <p:cNvSpPr txBox="1"/>
          <p:nvPr>
            <p:ph type="title"/>
          </p:nvPr>
        </p:nvSpPr>
        <p:spPr>
          <a:xfrm>
            <a:off x="720000" y="1449600"/>
            <a:ext cx="3852000" cy="107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2265" name="Google Shape;2265;p22"/>
          <p:cNvGrpSpPr/>
          <p:nvPr/>
        </p:nvGrpSpPr>
        <p:grpSpPr>
          <a:xfrm>
            <a:off x="-1591512" y="4560600"/>
            <a:ext cx="12327014" cy="1595975"/>
            <a:chOff x="-1591512" y="4560600"/>
            <a:chExt cx="12327014" cy="1595975"/>
          </a:xfrm>
        </p:grpSpPr>
        <p:sp>
          <p:nvSpPr>
            <p:cNvPr id="2266" name="Google Shape;2266;p22"/>
            <p:cNvSpPr/>
            <p:nvPr/>
          </p:nvSpPr>
          <p:spPr>
            <a:xfrm>
              <a:off x="1726550" y="4560600"/>
              <a:ext cx="5689500" cy="582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67" name="Google Shape;2267;p22"/>
            <p:cNvGrpSpPr/>
            <p:nvPr/>
          </p:nvGrpSpPr>
          <p:grpSpPr>
            <a:xfrm>
              <a:off x="-1591512" y="4657750"/>
              <a:ext cx="12327014" cy="1498825"/>
              <a:chOff x="-1016875" y="-641075"/>
              <a:chExt cx="12327014" cy="1498825"/>
            </a:xfrm>
          </p:grpSpPr>
          <p:grpSp>
            <p:nvGrpSpPr>
              <p:cNvPr id="2268" name="Google Shape;2268;p22"/>
              <p:cNvGrpSpPr/>
              <p:nvPr/>
            </p:nvGrpSpPr>
            <p:grpSpPr>
              <a:xfrm>
                <a:off x="-1016875" y="-641075"/>
                <a:ext cx="6914500" cy="1498825"/>
                <a:chOff x="2663400" y="1312375"/>
                <a:chExt cx="6914500" cy="1498825"/>
              </a:xfrm>
            </p:grpSpPr>
            <p:sp>
              <p:nvSpPr>
                <p:cNvPr id="2269" name="Google Shape;2269;p22"/>
                <p:cNvSpPr/>
                <p:nvPr/>
              </p:nvSpPr>
              <p:spPr>
                <a:xfrm>
                  <a:off x="26634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0" name="Google Shape;2270;p22"/>
                <p:cNvSpPr/>
                <p:nvPr/>
              </p:nvSpPr>
              <p:spPr>
                <a:xfrm>
                  <a:off x="277167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1" name="Google Shape;2271;p22"/>
                <p:cNvSpPr/>
                <p:nvPr/>
              </p:nvSpPr>
              <p:spPr>
                <a:xfrm>
                  <a:off x="28799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2" name="Google Shape;2272;p22"/>
                <p:cNvSpPr/>
                <p:nvPr/>
              </p:nvSpPr>
              <p:spPr>
                <a:xfrm>
                  <a:off x="2988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3" name="Google Shape;2273;p22"/>
                <p:cNvSpPr/>
                <p:nvPr/>
              </p:nvSpPr>
              <p:spPr>
                <a:xfrm>
                  <a:off x="3096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4" name="Google Shape;2274;p22"/>
                <p:cNvSpPr/>
                <p:nvPr/>
              </p:nvSpPr>
              <p:spPr>
                <a:xfrm>
                  <a:off x="3204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5" name="Google Shape;2275;p22"/>
                <p:cNvSpPr/>
                <p:nvPr/>
              </p:nvSpPr>
              <p:spPr>
                <a:xfrm>
                  <a:off x="33131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6" name="Google Shape;2276;p22"/>
                <p:cNvSpPr/>
                <p:nvPr/>
              </p:nvSpPr>
              <p:spPr>
                <a:xfrm>
                  <a:off x="34213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7" name="Google Shape;2277;p22"/>
                <p:cNvSpPr/>
                <p:nvPr/>
              </p:nvSpPr>
              <p:spPr>
                <a:xfrm>
                  <a:off x="3529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8" name="Google Shape;2278;p22"/>
                <p:cNvSpPr/>
                <p:nvPr/>
              </p:nvSpPr>
              <p:spPr>
                <a:xfrm>
                  <a:off x="363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9" name="Google Shape;2279;p22"/>
                <p:cNvSpPr/>
                <p:nvPr/>
              </p:nvSpPr>
              <p:spPr>
                <a:xfrm>
                  <a:off x="3746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0" name="Google Shape;2280;p22"/>
                <p:cNvSpPr/>
                <p:nvPr/>
              </p:nvSpPr>
              <p:spPr>
                <a:xfrm>
                  <a:off x="38545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1" name="Google Shape;2281;p22"/>
                <p:cNvSpPr/>
                <p:nvPr/>
              </p:nvSpPr>
              <p:spPr>
                <a:xfrm>
                  <a:off x="3962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2" name="Google Shape;2282;p22"/>
                <p:cNvSpPr/>
                <p:nvPr/>
              </p:nvSpPr>
              <p:spPr>
                <a:xfrm>
                  <a:off x="4071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3" name="Google Shape;2283;p22"/>
                <p:cNvSpPr/>
                <p:nvPr/>
              </p:nvSpPr>
              <p:spPr>
                <a:xfrm>
                  <a:off x="417940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4" name="Google Shape;2284;p22"/>
                <p:cNvSpPr/>
                <p:nvPr/>
              </p:nvSpPr>
              <p:spPr>
                <a:xfrm>
                  <a:off x="4287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5" name="Google Shape;2285;p22"/>
                <p:cNvSpPr/>
                <p:nvPr/>
              </p:nvSpPr>
              <p:spPr>
                <a:xfrm>
                  <a:off x="4395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6" name="Google Shape;2286;p22"/>
                <p:cNvSpPr/>
                <p:nvPr/>
              </p:nvSpPr>
              <p:spPr>
                <a:xfrm>
                  <a:off x="45042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7" name="Google Shape;2287;p22"/>
                <p:cNvSpPr/>
                <p:nvPr/>
              </p:nvSpPr>
              <p:spPr>
                <a:xfrm>
                  <a:off x="46125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8" name="Google Shape;2288;p22"/>
                <p:cNvSpPr/>
                <p:nvPr/>
              </p:nvSpPr>
              <p:spPr>
                <a:xfrm>
                  <a:off x="47208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9" name="Google Shape;2289;p22"/>
                <p:cNvSpPr/>
                <p:nvPr/>
              </p:nvSpPr>
              <p:spPr>
                <a:xfrm>
                  <a:off x="4829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0" name="Google Shape;2290;p22"/>
                <p:cNvSpPr/>
                <p:nvPr/>
              </p:nvSpPr>
              <p:spPr>
                <a:xfrm>
                  <a:off x="4937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1" name="Google Shape;2291;p22"/>
                <p:cNvSpPr/>
                <p:nvPr/>
              </p:nvSpPr>
              <p:spPr>
                <a:xfrm>
                  <a:off x="5045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2" name="Google Shape;2292;p22"/>
                <p:cNvSpPr/>
                <p:nvPr/>
              </p:nvSpPr>
              <p:spPr>
                <a:xfrm>
                  <a:off x="51539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3" name="Google Shape;2293;p22"/>
                <p:cNvSpPr/>
                <p:nvPr/>
              </p:nvSpPr>
              <p:spPr>
                <a:xfrm>
                  <a:off x="52622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4" name="Google Shape;2294;p22"/>
                <p:cNvSpPr/>
                <p:nvPr/>
              </p:nvSpPr>
              <p:spPr>
                <a:xfrm>
                  <a:off x="537052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5" name="Google Shape;2295;p22"/>
                <p:cNvSpPr/>
                <p:nvPr/>
              </p:nvSpPr>
              <p:spPr>
                <a:xfrm>
                  <a:off x="5478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6" name="Google Shape;2296;p22"/>
                <p:cNvSpPr/>
                <p:nvPr/>
              </p:nvSpPr>
              <p:spPr>
                <a:xfrm>
                  <a:off x="5587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7" name="Google Shape;2297;p22"/>
                <p:cNvSpPr/>
                <p:nvPr/>
              </p:nvSpPr>
              <p:spPr>
                <a:xfrm>
                  <a:off x="5695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8" name="Google Shape;2298;p22"/>
                <p:cNvSpPr/>
                <p:nvPr/>
              </p:nvSpPr>
              <p:spPr>
                <a:xfrm>
                  <a:off x="5803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9" name="Google Shape;2299;p22"/>
                <p:cNvSpPr/>
                <p:nvPr/>
              </p:nvSpPr>
              <p:spPr>
                <a:xfrm>
                  <a:off x="5911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0" name="Google Shape;2300;p22"/>
                <p:cNvSpPr/>
                <p:nvPr/>
              </p:nvSpPr>
              <p:spPr>
                <a:xfrm>
                  <a:off x="602022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1" name="Google Shape;2301;p22"/>
                <p:cNvSpPr/>
                <p:nvPr/>
              </p:nvSpPr>
              <p:spPr>
                <a:xfrm>
                  <a:off x="6128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2" name="Google Shape;2302;p22"/>
                <p:cNvSpPr/>
                <p:nvPr/>
              </p:nvSpPr>
              <p:spPr>
                <a:xfrm>
                  <a:off x="6236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3" name="Google Shape;2303;p22"/>
                <p:cNvSpPr/>
                <p:nvPr/>
              </p:nvSpPr>
              <p:spPr>
                <a:xfrm>
                  <a:off x="63451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4" name="Google Shape;2304;p22"/>
                <p:cNvSpPr/>
                <p:nvPr/>
              </p:nvSpPr>
              <p:spPr>
                <a:xfrm>
                  <a:off x="64534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5" name="Google Shape;2305;p22"/>
                <p:cNvSpPr/>
                <p:nvPr/>
              </p:nvSpPr>
              <p:spPr>
                <a:xfrm>
                  <a:off x="65616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6" name="Google Shape;2306;p22"/>
                <p:cNvSpPr/>
                <p:nvPr/>
              </p:nvSpPr>
              <p:spPr>
                <a:xfrm>
                  <a:off x="6669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7" name="Google Shape;2307;p22"/>
                <p:cNvSpPr/>
                <p:nvPr/>
              </p:nvSpPr>
              <p:spPr>
                <a:xfrm>
                  <a:off x="67782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8" name="Google Shape;2308;p22"/>
                <p:cNvSpPr/>
                <p:nvPr/>
              </p:nvSpPr>
              <p:spPr>
                <a:xfrm>
                  <a:off x="6886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9" name="Google Shape;2309;p22"/>
                <p:cNvSpPr/>
                <p:nvPr/>
              </p:nvSpPr>
              <p:spPr>
                <a:xfrm>
                  <a:off x="69948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0" name="Google Shape;2310;p22"/>
                <p:cNvSpPr/>
                <p:nvPr/>
              </p:nvSpPr>
              <p:spPr>
                <a:xfrm>
                  <a:off x="7103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1" name="Google Shape;2311;p22"/>
                <p:cNvSpPr/>
                <p:nvPr/>
              </p:nvSpPr>
              <p:spPr>
                <a:xfrm>
                  <a:off x="72113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2" name="Google Shape;2312;p22"/>
                <p:cNvSpPr/>
                <p:nvPr/>
              </p:nvSpPr>
              <p:spPr>
                <a:xfrm>
                  <a:off x="73197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3" name="Google Shape;2313;p22"/>
                <p:cNvSpPr/>
                <p:nvPr/>
              </p:nvSpPr>
              <p:spPr>
                <a:xfrm>
                  <a:off x="742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4" name="Google Shape;2314;p22"/>
                <p:cNvSpPr/>
                <p:nvPr/>
              </p:nvSpPr>
              <p:spPr>
                <a:xfrm>
                  <a:off x="75362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5" name="Google Shape;2315;p22"/>
                <p:cNvSpPr/>
                <p:nvPr/>
              </p:nvSpPr>
              <p:spPr>
                <a:xfrm>
                  <a:off x="7644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6" name="Google Shape;2316;p22"/>
                <p:cNvSpPr/>
                <p:nvPr/>
              </p:nvSpPr>
              <p:spPr>
                <a:xfrm>
                  <a:off x="77528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7" name="Google Shape;2317;p22"/>
                <p:cNvSpPr/>
                <p:nvPr/>
              </p:nvSpPr>
              <p:spPr>
                <a:xfrm>
                  <a:off x="7861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8" name="Google Shape;2318;p22"/>
                <p:cNvSpPr/>
                <p:nvPr/>
              </p:nvSpPr>
              <p:spPr>
                <a:xfrm>
                  <a:off x="79693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9" name="Google Shape;2319;p22"/>
                <p:cNvSpPr/>
                <p:nvPr/>
              </p:nvSpPr>
              <p:spPr>
                <a:xfrm>
                  <a:off x="8077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320" name="Google Shape;2320;p22"/>
              <p:cNvGrpSpPr/>
              <p:nvPr/>
            </p:nvGrpSpPr>
            <p:grpSpPr>
              <a:xfrm>
                <a:off x="4503914" y="-641075"/>
                <a:ext cx="6806225" cy="1498825"/>
                <a:chOff x="2771675" y="1312375"/>
                <a:chExt cx="6806225" cy="1498825"/>
              </a:xfrm>
            </p:grpSpPr>
            <p:sp>
              <p:nvSpPr>
                <p:cNvPr id="2321" name="Google Shape;2321;p22"/>
                <p:cNvSpPr/>
                <p:nvPr/>
              </p:nvSpPr>
              <p:spPr>
                <a:xfrm>
                  <a:off x="277167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2" name="Google Shape;2322;p22"/>
                <p:cNvSpPr/>
                <p:nvPr/>
              </p:nvSpPr>
              <p:spPr>
                <a:xfrm>
                  <a:off x="28799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3" name="Google Shape;2323;p22"/>
                <p:cNvSpPr/>
                <p:nvPr/>
              </p:nvSpPr>
              <p:spPr>
                <a:xfrm>
                  <a:off x="2988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4" name="Google Shape;2324;p22"/>
                <p:cNvSpPr/>
                <p:nvPr/>
              </p:nvSpPr>
              <p:spPr>
                <a:xfrm>
                  <a:off x="3096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5" name="Google Shape;2325;p22"/>
                <p:cNvSpPr/>
                <p:nvPr/>
              </p:nvSpPr>
              <p:spPr>
                <a:xfrm>
                  <a:off x="3204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6" name="Google Shape;2326;p22"/>
                <p:cNvSpPr/>
                <p:nvPr/>
              </p:nvSpPr>
              <p:spPr>
                <a:xfrm>
                  <a:off x="33131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7" name="Google Shape;2327;p22"/>
                <p:cNvSpPr/>
                <p:nvPr/>
              </p:nvSpPr>
              <p:spPr>
                <a:xfrm>
                  <a:off x="34213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8" name="Google Shape;2328;p22"/>
                <p:cNvSpPr/>
                <p:nvPr/>
              </p:nvSpPr>
              <p:spPr>
                <a:xfrm>
                  <a:off x="3529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9" name="Google Shape;2329;p22"/>
                <p:cNvSpPr/>
                <p:nvPr/>
              </p:nvSpPr>
              <p:spPr>
                <a:xfrm>
                  <a:off x="363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0" name="Google Shape;2330;p22"/>
                <p:cNvSpPr/>
                <p:nvPr/>
              </p:nvSpPr>
              <p:spPr>
                <a:xfrm>
                  <a:off x="3746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1" name="Google Shape;2331;p22"/>
                <p:cNvSpPr/>
                <p:nvPr/>
              </p:nvSpPr>
              <p:spPr>
                <a:xfrm>
                  <a:off x="38545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2" name="Google Shape;2332;p22"/>
                <p:cNvSpPr/>
                <p:nvPr/>
              </p:nvSpPr>
              <p:spPr>
                <a:xfrm>
                  <a:off x="3962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3" name="Google Shape;2333;p22"/>
                <p:cNvSpPr/>
                <p:nvPr/>
              </p:nvSpPr>
              <p:spPr>
                <a:xfrm>
                  <a:off x="4071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4" name="Google Shape;2334;p22"/>
                <p:cNvSpPr/>
                <p:nvPr/>
              </p:nvSpPr>
              <p:spPr>
                <a:xfrm>
                  <a:off x="417940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5" name="Google Shape;2335;p22"/>
                <p:cNvSpPr/>
                <p:nvPr/>
              </p:nvSpPr>
              <p:spPr>
                <a:xfrm>
                  <a:off x="4287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6" name="Google Shape;2336;p22"/>
                <p:cNvSpPr/>
                <p:nvPr/>
              </p:nvSpPr>
              <p:spPr>
                <a:xfrm>
                  <a:off x="4395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7" name="Google Shape;2337;p22"/>
                <p:cNvSpPr/>
                <p:nvPr/>
              </p:nvSpPr>
              <p:spPr>
                <a:xfrm>
                  <a:off x="45042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8" name="Google Shape;2338;p22"/>
                <p:cNvSpPr/>
                <p:nvPr/>
              </p:nvSpPr>
              <p:spPr>
                <a:xfrm>
                  <a:off x="46125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9" name="Google Shape;2339;p22"/>
                <p:cNvSpPr/>
                <p:nvPr/>
              </p:nvSpPr>
              <p:spPr>
                <a:xfrm>
                  <a:off x="47208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0" name="Google Shape;2340;p22"/>
                <p:cNvSpPr/>
                <p:nvPr/>
              </p:nvSpPr>
              <p:spPr>
                <a:xfrm>
                  <a:off x="4829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1" name="Google Shape;2341;p22"/>
                <p:cNvSpPr/>
                <p:nvPr/>
              </p:nvSpPr>
              <p:spPr>
                <a:xfrm>
                  <a:off x="4937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2" name="Google Shape;2342;p22"/>
                <p:cNvSpPr/>
                <p:nvPr/>
              </p:nvSpPr>
              <p:spPr>
                <a:xfrm>
                  <a:off x="5045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3" name="Google Shape;2343;p22"/>
                <p:cNvSpPr/>
                <p:nvPr/>
              </p:nvSpPr>
              <p:spPr>
                <a:xfrm>
                  <a:off x="51539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4" name="Google Shape;2344;p22"/>
                <p:cNvSpPr/>
                <p:nvPr/>
              </p:nvSpPr>
              <p:spPr>
                <a:xfrm>
                  <a:off x="52622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5" name="Google Shape;2345;p22"/>
                <p:cNvSpPr/>
                <p:nvPr/>
              </p:nvSpPr>
              <p:spPr>
                <a:xfrm>
                  <a:off x="537052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6" name="Google Shape;2346;p22"/>
                <p:cNvSpPr/>
                <p:nvPr/>
              </p:nvSpPr>
              <p:spPr>
                <a:xfrm>
                  <a:off x="5478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7" name="Google Shape;2347;p22"/>
                <p:cNvSpPr/>
                <p:nvPr/>
              </p:nvSpPr>
              <p:spPr>
                <a:xfrm>
                  <a:off x="5587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8" name="Google Shape;2348;p22"/>
                <p:cNvSpPr/>
                <p:nvPr/>
              </p:nvSpPr>
              <p:spPr>
                <a:xfrm>
                  <a:off x="5695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9" name="Google Shape;2349;p22"/>
                <p:cNvSpPr/>
                <p:nvPr/>
              </p:nvSpPr>
              <p:spPr>
                <a:xfrm>
                  <a:off x="5803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0" name="Google Shape;2350;p22"/>
                <p:cNvSpPr/>
                <p:nvPr/>
              </p:nvSpPr>
              <p:spPr>
                <a:xfrm>
                  <a:off x="5911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1" name="Google Shape;2351;p22"/>
                <p:cNvSpPr/>
                <p:nvPr/>
              </p:nvSpPr>
              <p:spPr>
                <a:xfrm>
                  <a:off x="602022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2" name="Google Shape;2352;p22"/>
                <p:cNvSpPr/>
                <p:nvPr/>
              </p:nvSpPr>
              <p:spPr>
                <a:xfrm>
                  <a:off x="6128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3" name="Google Shape;2353;p22"/>
                <p:cNvSpPr/>
                <p:nvPr/>
              </p:nvSpPr>
              <p:spPr>
                <a:xfrm>
                  <a:off x="6236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4" name="Google Shape;2354;p22"/>
                <p:cNvSpPr/>
                <p:nvPr/>
              </p:nvSpPr>
              <p:spPr>
                <a:xfrm>
                  <a:off x="63451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5" name="Google Shape;2355;p22"/>
                <p:cNvSpPr/>
                <p:nvPr/>
              </p:nvSpPr>
              <p:spPr>
                <a:xfrm>
                  <a:off x="64534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6" name="Google Shape;2356;p22"/>
                <p:cNvSpPr/>
                <p:nvPr/>
              </p:nvSpPr>
              <p:spPr>
                <a:xfrm>
                  <a:off x="65616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7" name="Google Shape;2357;p22"/>
                <p:cNvSpPr/>
                <p:nvPr/>
              </p:nvSpPr>
              <p:spPr>
                <a:xfrm>
                  <a:off x="6669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8" name="Google Shape;2358;p22"/>
                <p:cNvSpPr/>
                <p:nvPr/>
              </p:nvSpPr>
              <p:spPr>
                <a:xfrm>
                  <a:off x="67782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9" name="Google Shape;2359;p22"/>
                <p:cNvSpPr/>
                <p:nvPr/>
              </p:nvSpPr>
              <p:spPr>
                <a:xfrm>
                  <a:off x="6886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0" name="Google Shape;2360;p22"/>
                <p:cNvSpPr/>
                <p:nvPr/>
              </p:nvSpPr>
              <p:spPr>
                <a:xfrm>
                  <a:off x="69948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1" name="Google Shape;2361;p22"/>
                <p:cNvSpPr/>
                <p:nvPr/>
              </p:nvSpPr>
              <p:spPr>
                <a:xfrm>
                  <a:off x="7103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2" name="Google Shape;2362;p22"/>
                <p:cNvSpPr/>
                <p:nvPr/>
              </p:nvSpPr>
              <p:spPr>
                <a:xfrm>
                  <a:off x="72113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3" name="Google Shape;2363;p22"/>
                <p:cNvSpPr/>
                <p:nvPr/>
              </p:nvSpPr>
              <p:spPr>
                <a:xfrm>
                  <a:off x="73197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4" name="Google Shape;2364;p22"/>
                <p:cNvSpPr/>
                <p:nvPr/>
              </p:nvSpPr>
              <p:spPr>
                <a:xfrm>
                  <a:off x="742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5" name="Google Shape;2365;p22"/>
                <p:cNvSpPr/>
                <p:nvPr/>
              </p:nvSpPr>
              <p:spPr>
                <a:xfrm>
                  <a:off x="75362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6" name="Google Shape;2366;p22"/>
                <p:cNvSpPr/>
                <p:nvPr/>
              </p:nvSpPr>
              <p:spPr>
                <a:xfrm>
                  <a:off x="7644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7" name="Google Shape;2367;p22"/>
                <p:cNvSpPr/>
                <p:nvPr/>
              </p:nvSpPr>
              <p:spPr>
                <a:xfrm>
                  <a:off x="77528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8" name="Google Shape;2368;p22"/>
                <p:cNvSpPr/>
                <p:nvPr/>
              </p:nvSpPr>
              <p:spPr>
                <a:xfrm>
                  <a:off x="7861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9" name="Google Shape;2369;p22"/>
                <p:cNvSpPr/>
                <p:nvPr/>
              </p:nvSpPr>
              <p:spPr>
                <a:xfrm>
                  <a:off x="79693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0" name="Google Shape;2370;p22"/>
                <p:cNvSpPr/>
                <p:nvPr/>
              </p:nvSpPr>
              <p:spPr>
                <a:xfrm>
                  <a:off x="8077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371" name="Google Shape;2371;p22"/>
            <p:cNvSpPr/>
            <p:nvPr/>
          </p:nvSpPr>
          <p:spPr>
            <a:xfrm>
              <a:off x="0" y="4560600"/>
              <a:ext cx="1726500" cy="582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22"/>
            <p:cNvSpPr/>
            <p:nvPr/>
          </p:nvSpPr>
          <p:spPr>
            <a:xfrm>
              <a:off x="7416050" y="4560600"/>
              <a:ext cx="1383000" cy="582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22"/>
            <p:cNvSpPr/>
            <p:nvPr/>
          </p:nvSpPr>
          <p:spPr>
            <a:xfrm>
              <a:off x="8799050" y="4560600"/>
              <a:ext cx="345000" cy="582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BLANK_1_2_2">
    <p:spTree>
      <p:nvGrpSpPr>
        <p:cNvPr id="2374" name="Shape 2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" name="Google Shape;2375;p23"/>
          <p:cNvSpPr txBox="1"/>
          <p:nvPr>
            <p:ph idx="1" type="subTitle"/>
          </p:nvPr>
        </p:nvSpPr>
        <p:spPr>
          <a:xfrm>
            <a:off x="4572000" y="2537739"/>
            <a:ext cx="3852000" cy="9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6" name="Google Shape;2376;p23"/>
          <p:cNvSpPr txBox="1"/>
          <p:nvPr>
            <p:ph type="title"/>
          </p:nvPr>
        </p:nvSpPr>
        <p:spPr>
          <a:xfrm>
            <a:off x="4572000" y="1943750"/>
            <a:ext cx="3852000" cy="67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TITLE_AND_BODY_1">
    <p:spTree>
      <p:nvGrpSpPr>
        <p:cNvPr id="2377" name="Shape 2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8" name="Google Shape;2378;p24"/>
          <p:cNvSpPr txBox="1"/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79" name="Google Shape;2379;p24"/>
          <p:cNvSpPr txBox="1"/>
          <p:nvPr>
            <p:ph idx="1" type="body"/>
          </p:nvPr>
        </p:nvSpPr>
        <p:spPr>
          <a:xfrm>
            <a:off x="720000" y="1174500"/>
            <a:ext cx="7704000" cy="23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2380" name="Google Shape;2380;p24"/>
          <p:cNvGrpSpPr/>
          <p:nvPr/>
        </p:nvGrpSpPr>
        <p:grpSpPr>
          <a:xfrm>
            <a:off x="-1591512" y="3838200"/>
            <a:ext cx="12327014" cy="1498825"/>
            <a:chOff x="-1591512" y="3838200"/>
            <a:chExt cx="12327014" cy="1498825"/>
          </a:xfrm>
        </p:grpSpPr>
        <p:sp>
          <p:nvSpPr>
            <p:cNvPr id="2381" name="Google Shape;2381;p24"/>
            <p:cNvSpPr/>
            <p:nvPr/>
          </p:nvSpPr>
          <p:spPr>
            <a:xfrm>
              <a:off x="2432713" y="3838200"/>
              <a:ext cx="6711300" cy="1305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24"/>
            <p:cNvSpPr/>
            <p:nvPr/>
          </p:nvSpPr>
          <p:spPr>
            <a:xfrm>
              <a:off x="-12" y="3838200"/>
              <a:ext cx="1390200" cy="1305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24"/>
            <p:cNvSpPr/>
            <p:nvPr/>
          </p:nvSpPr>
          <p:spPr>
            <a:xfrm>
              <a:off x="1387613" y="3838200"/>
              <a:ext cx="1045200" cy="1305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84" name="Google Shape;2384;p24"/>
            <p:cNvGrpSpPr/>
            <p:nvPr/>
          </p:nvGrpSpPr>
          <p:grpSpPr>
            <a:xfrm>
              <a:off x="-1591512" y="3838200"/>
              <a:ext cx="12327014" cy="1498825"/>
              <a:chOff x="-1016875" y="-641075"/>
              <a:chExt cx="12327014" cy="1498825"/>
            </a:xfrm>
          </p:grpSpPr>
          <p:grpSp>
            <p:nvGrpSpPr>
              <p:cNvPr id="2385" name="Google Shape;2385;p24"/>
              <p:cNvGrpSpPr/>
              <p:nvPr/>
            </p:nvGrpSpPr>
            <p:grpSpPr>
              <a:xfrm>
                <a:off x="-1016875" y="-641075"/>
                <a:ext cx="6914500" cy="1498825"/>
                <a:chOff x="2663400" y="1312375"/>
                <a:chExt cx="6914500" cy="1498825"/>
              </a:xfrm>
            </p:grpSpPr>
            <p:sp>
              <p:nvSpPr>
                <p:cNvPr id="2386" name="Google Shape;2386;p24"/>
                <p:cNvSpPr/>
                <p:nvPr/>
              </p:nvSpPr>
              <p:spPr>
                <a:xfrm>
                  <a:off x="26634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7" name="Google Shape;2387;p24"/>
                <p:cNvSpPr/>
                <p:nvPr/>
              </p:nvSpPr>
              <p:spPr>
                <a:xfrm>
                  <a:off x="277167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8" name="Google Shape;2388;p24"/>
                <p:cNvSpPr/>
                <p:nvPr/>
              </p:nvSpPr>
              <p:spPr>
                <a:xfrm>
                  <a:off x="28799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9" name="Google Shape;2389;p24"/>
                <p:cNvSpPr/>
                <p:nvPr/>
              </p:nvSpPr>
              <p:spPr>
                <a:xfrm>
                  <a:off x="2988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0" name="Google Shape;2390;p24"/>
                <p:cNvSpPr/>
                <p:nvPr/>
              </p:nvSpPr>
              <p:spPr>
                <a:xfrm>
                  <a:off x="3096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1" name="Google Shape;2391;p24"/>
                <p:cNvSpPr/>
                <p:nvPr/>
              </p:nvSpPr>
              <p:spPr>
                <a:xfrm>
                  <a:off x="3204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2" name="Google Shape;2392;p24"/>
                <p:cNvSpPr/>
                <p:nvPr/>
              </p:nvSpPr>
              <p:spPr>
                <a:xfrm>
                  <a:off x="33131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3" name="Google Shape;2393;p24"/>
                <p:cNvSpPr/>
                <p:nvPr/>
              </p:nvSpPr>
              <p:spPr>
                <a:xfrm>
                  <a:off x="34213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4" name="Google Shape;2394;p24"/>
                <p:cNvSpPr/>
                <p:nvPr/>
              </p:nvSpPr>
              <p:spPr>
                <a:xfrm>
                  <a:off x="3529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5" name="Google Shape;2395;p24"/>
                <p:cNvSpPr/>
                <p:nvPr/>
              </p:nvSpPr>
              <p:spPr>
                <a:xfrm>
                  <a:off x="363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6" name="Google Shape;2396;p24"/>
                <p:cNvSpPr/>
                <p:nvPr/>
              </p:nvSpPr>
              <p:spPr>
                <a:xfrm>
                  <a:off x="3746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7" name="Google Shape;2397;p24"/>
                <p:cNvSpPr/>
                <p:nvPr/>
              </p:nvSpPr>
              <p:spPr>
                <a:xfrm>
                  <a:off x="38545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8" name="Google Shape;2398;p24"/>
                <p:cNvSpPr/>
                <p:nvPr/>
              </p:nvSpPr>
              <p:spPr>
                <a:xfrm>
                  <a:off x="3962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9" name="Google Shape;2399;p24"/>
                <p:cNvSpPr/>
                <p:nvPr/>
              </p:nvSpPr>
              <p:spPr>
                <a:xfrm>
                  <a:off x="4071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0" name="Google Shape;2400;p24"/>
                <p:cNvSpPr/>
                <p:nvPr/>
              </p:nvSpPr>
              <p:spPr>
                <a:xfrm>
                  <a:off x="417940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1" name="Google Shape;2401;p24"/>
                <p:cNvSpPr/>
                <p:nvPr/>
              </p:nvSpPr>
              <p:spPr>
                <a:xfrm>
                  <a:off x="4287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2" name="Google Shape;2402;p24"/>
                <p:cNvSpPr/>
                <p:nvPr/>
              </p:nvSpPr>
              <p:spPr>
                <a:xfrm>
                  <a:off x="4395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3" name="Google Shape;2403;p24"/>
                <p:cNvSpPr/>
                <p:nvPr/>
              </p:nvSpPr>
              <p:spPr>
                <a:xfrm>
                  <a:off x="45042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4" name="Google Shape;2404;p24"/>
                <p:cNvSpPr/>
                <p:nvPr/>
              </p:nvSpPr>
              <p:spPr>
                <a:xfrm>
                  <a:off x="46125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5" name="Google Shape;2405;p24"/>
                <p:cNvSpPr/>
                <p:nvPr/>
              </p:nvSpPr>
              <p:spPr>
                <a:xfrm>
                  <a:off x="47208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6" name="Google Shape;2406;p24"/>
                <p:cNvSpPr/>
                <p:nvPr/>
              </p:nvSpPr>
              <p:spPr>
                <a:xfrm>
                  <a:off x="4829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7" name="Google Shape;2407;p24"/>
                <p:cNvSpPr/>
                <p:nvPr/>
              </p:nvSpPr>
              <p:spPr>
                <a:xfrm>
                  <a:off x="4937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8" name="Google Shape;2408;p24"/>
                <p:cNvSpPr/>
                <p:nvPr/>
              </p:nvSpPr>
              <p:spPr>
                <a:xfrm>
                  <a:off x="5045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9" name="Google Shape;2409;p24"/>
                <p:cNvSpPr/>
                <p:nvPr/>
              </p:nvSpPr>
              <p:spPr>
                <a:xfrm>
                  <a:off x="51539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0" name="Google Shape;2410;p24"/>
                <p:cNvSpPr/>
                <p:nvPr/>
              </p:nvSpPr>
              <p:spPr>
                <a:xfrm>
                  <a:off x="52622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1" name="Google Shape;2411;p24"/>
                <p:cNvSpPr/>
                <p:nvPr/>
              </p:nvSpPr>
              <p:spPr>
                <a:xfrm>
                  <a:off x="537052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2" name="Google Shape;2412;p24"/>
                <p:cNvSpPr/>
                <p:nvPr/>
              </p:nvSpPr>
              <p:spPr>
                <a:xfrm>
                  <a:off x="5478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3" name="Google Shape;2413;p24"/>
                <p:cNvSpPr/>
                <p:nvPr/>
              </p:nvSpPr>
              <p:spPr>
                <a:xfrm>
                  <a:off x="5587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4" name="Google Shape;2414;p24"/>
                <p:cNvSpPr/>
                <p:nvPr/>
              </p:nvSpPr>
              <p:spPr>
                <a:xfrm>
                  <a:off x="5695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5" name="Google Shape;2415;p24"/>
                <p:cNvSpPr/>
                <p:nvPr/>
              </p:nvSpPr>
              <p:spPr>
                <a:xfrm>
                  <a:off x="5803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6" name="Google Shape;2416;p24"/>
                <p:cNvSpPr/>
                <p:nvPr/>
              </p:nvSpPr>
              <p:spPr>
                <a:xfrm>
                  <a:off x="5911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7" name="Google Shape;2417;p24"/>
                <p:cNvSpPr/>
                <p:nvPr/>
              </p:nvSpPr>
              <p:spPr>
                <a:xfrm>
                  <a:off x="602022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8" name="Google Shape;2418;p24"/>
                <p:cNvSpPr/>
                <p:nvPr/>
              </p:nvSpPr>
              <p:spPr>
                <a:xfrm>
                  <a:off x="6128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9" name="Google Shape;2419;p24"/>
                <p:cNvSpPr/>
                <p:nvPr/>
              </p:nvSpPr>
              <p:spPr>
                <a:xfrm>
                  <a:off x="6236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20" name="Google Shape;2420;p24"/>
                <p:cNvSpPr/>
                <p:nvPr/>
              </p:nvSpPr>
              <p:spPr>
                <a:xfrm>
                  <a:off x="63451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21" name="Google Shape;2421;p24"/>
                <p:cNvSpPr/>
                <p:nvPr/>
              </p:nvSpPr>
              <p:spPr>
                <a:xfrm>
                  <a:off x="64534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22" name="Google Shape;2422;p24"/>
                <p:cNvSpPr/>
                <p:nvPr/>
              </p:nvSpPr>
              <p:spPr>
                <a:xfrm>
                  <a:off x="65616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23" name="Google Shape;2423;p24"/>
                <p:cNvSpPr/>
                <p:nvPr/>
              </p:nvSpPr>
              <p:spPr>
                <a:xfrm>
                  <a:off x="6669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24" name="Google Shape;2424;p24"/>
                <p:cNvSpPr/>
                <p:nvPr/>
              </p:nvSpPr>
              <p:spPr>
                <a:xfrm>
                  <a:off x="67782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25" name="Google Shape;2425;p24"/>
                <p:cNvSpPr/>
                <p:nvPr/>
              </p:nvSpPr>
              <p:spPr>
                <a:xfrm>
                  <a:off x="6886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26" name="Google Shape;2426;p24"/>
                <p:cNvSpPr/>
                <p:nvPr/>
              </p:nvSpPr>
              <p:spPr>
                <a:xfrm>
                  <a:off x="69948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27" name="Google Shape;2427;p24"/>
                <p:cNvSpPr/>
                <p:nvPr/>
              </p:nvSpPr>
              <p:spPr>
                <a:xfrm>
                  <a:off x="7103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28" name="Google Shape;2428;p24"/>
                <p:cNvSpPr/>
                <p:nvPr/>
              </p:nvSpPr>
              <p:spPr>
                <a:xfrm>
                  <a:off x="72113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29" name="Google Shape;2429;p24"/>
                <p:cNvSpPr/>
                <p:nvPr/>
              </p:nvSpPr>
              <p:spPr>
                <a:xfrm>
                  <a:off x="73197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30" name="Google Shape;2430;p24"/>
                <p:cNvSpPr/>
                <p:nvPr/>
              </p:nvSpPr>
              <p:spPr>
                <a:xfrm>
                  <a:off x="742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31" name="Google Shape;2431;p24"/>
                <p:cNvSpPr/>
                <p:nvPr/>
              </p:nvSpPr>
              <p:spPr>
                <a:xfrm>
                  <a:off x="75362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32" name="Google Shape;2432;p24"/>
                <p:cNvSpPr/>
                <p:nvPr/>
              </p:nvSpPr>
              <p:spPr>
                <a:xfrm>
                  <a:off x="7644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33" name="Google Shape;2433;p24"/>
                <p:cNvSpPr/>
                <p:nvPr/>
              </p:nvSpPr>
              <p:spPr>
                <a:xfrm>
                  <a:off x="77528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34" name="Google Shape;2434;p24"/>
                <p:cNvSpPr/>
                <p:nvPr/>
              </p:nvSpPr>
              <p:spPr>
                <a:xfrm>
                  <a:off x="7861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35" name="Google Shape;2435;p24"/>
                <p:cNvSpPr/>
                <p:nvPr/>
              </p:nvSpPr>
              <p:spPr>
                <a:xfrm>
                  <a:off x="79693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36" name="Google Shape;2436;p24"/>
                <p:cNvSpPr/>
                <p:nvPr/>
              </p:nvSpPr>
              <p:spPr>
                <a:xfrm>
                  <a:off x="8077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437" name="Google Shape;2437;p24"/>
              <p:cNvGrpSpPr/>
              <p:nvPr/>
            </p:nvGrpSpPr>
            <p:grpSpPr>
              <a:xfrm>
                <a:off x="4503914" y="-641075"/>
                <a:ext cx="6806225" cy="1498825"/>
                <a:chOff x="2771675" y="1312375"/>
                <a:chExt cx="6806225" cy="1498825"/>
              </a:xfrm>
            </p:grpSpPr>
            <p:sp>
              <p:nvSpPr>
                <p:cNvPr id="2438" name="Google Shape;2438;p24"/>
                <p:cNvSpPr/>
                <p:nvPr/>
              </p:nvSpPr>
              <p:spPr>
                <a:xfrm>
                  <a:off x="277167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39" name="Google Shape;2439;p24"/>
                <p:cNvSpPr/>
                <p:nvPr/>
              </p:nvSpPr>
              <p:spPr>
                <a:xfrm>
                  <a:off x="28799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0" name="Google Shape;2440;p24"/>
                <p:cNvSpPr/>
                <p:nvPr/>
              </p:nvSpPr>
              <p:spPr>
                <a:xfrm>
                  <a:off x="2988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1" name="Google Shape;2441;p24"/>
                <p:cNvSpPr/>
                <p:nvPr/>
              </p:nvSpPr>
              <p:spPr>
                <a:xfrm>
                  <a:off x="3096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2" name="Google Shape;2442;p24"/>
                <p:cNvSpPr/>
                <p:nvPr/>
              </p:nvSpPr>
              <p:spPr>
                <a:xfrm>
                  <a:off x="3204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3" name="Google Shape;2443;p24"/>
                <p:cNvSpPr/>
                <p:nvPr/>
              </p:nvSpPr>
              <p:spPr>
                <a:xfrm>
                  <a:off x="33131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4" name="Google Shape;2444;p24"/>
                <p:cNvSpPr/>
                <p:nvPr/>
              </p:nvSpPr>
              <p:spPr>
                <a:xfrm>
                  <a:off x="34213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5" name="Google Shape;2445;p24"/>
                <p:cNvSpPr/>
                <p:nvPr/>
              </p:nvSpPr>
              <p:spPr>
                <a:xfrm>
                  <a:off x="3529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6" name="Google Shape;2446;p24"/>
                <p:cNvSpPr/>
                <p:nvPr/>
              </p:nvSpPr>
              <p:spPr>
                <a:xfrm>
                  <a:off x="363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7" name="Google Shape;2447;p24"/>
                <p:cNvSpPr/>
                <p:nvPr/>
              </p:nvSpPr>
              <p:spPr>
                <a:xfrm>
                  <a:off x="3746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8" name="Google Shape;2448;p24"/>
                <p:cNvSpPr/>
                <p:nvPr/>
              </p:nvSpPr>
              <p:spPr>
                <a:xfrm>
                  <a:off x="38545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9" name="Google Shape;2449;p24"/>
                <p:cNvSpPr/>
                <p:nvPr/>
              </p:nvSpPr>
              <p:spPr>
                <a:xfrm>
                  <a:off x="3962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0" name="Google Shape;2450;p24"/>
                <p:cNvSpPr/>
                <p:nvPr/>
              </p:nvSpPr>
              <p:spPr>
                <a:xfrm>
                  <a:off x="4071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1" name="Google Shape;2451;p24"/>
                <p:cNvSpPr/>
                <p:nvPr/>
              </p:nvSpPr>
              <p:spPr>
                <a:xfrm>
                  <a:off x="417940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2" name="Google Shape;2452;p24"/>
                <p:cNvSpPr/>
                <p:nvPr/>
              </p:nvSpPr>
              <p:spPr>
                <a:xfrm>
                  <a:off x="4287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3" name="Google Shape;2453;p24"/>
                <p:cNvSpPr/>
                <p:nvPr/>
              </p:nvSpPr>
              <p:spPr>
                <a:xfrm>
                  <a:off x="4395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4" name="Google Shape;2454;p24"/>
                <p:cNvSpPr/>
                <p:nvPr/>
              </p:nvSpPr>
              <p:spPr>
                <a:xfrm>
                  <a:off x="45042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5" name="Google Shape;2455;p24"/>
                <p:cNvSpPr/>
                <p:nvPr/>
              </p:nvSpPr>
              <p:spPr>
                <a:xfrm>
                  <a:off x="46125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6" name="Google Shape;2456;p24"/>
                <p:cNvSpPr/>
                <p:nvPr/>
              </p:nvSpPr>
              <p:spPr>
                <a:xfrm>
                  <a:off x="47208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7" name="Google Shape;2457;p24"/>
                <p:cNvSpPr/>
                <p:nvPr/>
              </p:nvSpPr>
              <p:spPr>
                <a:xfrm>
                  <a:off x="4829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8" name="Google Shape;2458;p24"/>
                <p:cNvSpPr/>
                <p:nvPr/>
              </p:nvSpPr>
              <p:spPr>
                <a:xfrm>
                  <a:off x="4937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9" name="Google Shape;2459;p24"/>
                <p:cNvSpPr/>
                <p:nvPr/>
              </p:nvSpPr>
              <p:spPr>
                <a:xfrm>
                  <a:off x="5045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60" name="Google Shape;2460;p24"/>
                <p:cNvSpPr/>
                <p:nvPr/>
              </p:nvSpPr>
              <p:spPr>
                <a:xfrm>
                  <a:off x="51539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61" name="Google Shape;2461;p24"/>
                <p:cNvSpPr/>
                <p:nvPr/>
              </p:nvSpPr>
              <p:spPr>
                <a:xfrm>
                  <a:off x="52622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62" name="Google Shape;2462;p24"/>
                <p:cNvSpPr/>
                <p:nvPr/>
              </p:nvSpPr>
              <p:spPr>
                <a:xfrm>
                  <a:off x="537052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63" name="Google Shape;2463;p24"/>
                <p:cNvSpPr/>
                <p:nvPr/>
              </p:nvSpPr>
              <p:spPr>
                <a:xfrm>
                  <a:off x="5478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64" name="Google Shape;2464;p24"/>
                <p:cNvSpPr/>
                <p:nvPr/>
              </p:nvSpPr>
              <p:spPr>
                <a:xfrm>
                  <a:off x="5587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65" name="Google Shape;2465;p24"/>
                <p:cNvSpPr/>
                <p:nvPr/>
              </p:nvSpPr>
              <p:spPr>
                <a:xfrm>
                  <a:off x="5695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66" name="Google Shape;2466;p24"/>
                <p:cNvSpPr/>
                <p:nvPr/>
              </p:nvSpPr>
              <p:spPr>
                <a:xfrm>
                  <a:off x="5803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67" name="Google Shape;2467;p24"/>
                <p:cNvSpPr/>
                <p:nvPr/>
              </p:nvSpPr>
              <p:spPr>
                <a:xfrm>
                  <a:off x="5911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68" name="Google Shape;2468;p24"/>
                <p:cNvSpPr/>
                <p:nvPr/>
              </p:nvSpPr>
              <p:spPr>
                <a:xfrm>
                  <a:off x="602022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69" name="Google Shape;2469;p24"/>
                <p:cNvSpPr/>
                <p:nvPr/>
              </p:nvSpPr>
              <p:spPr>
                <a:xfrm>
                  <a:off x="6128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0" name="Google Shape;2470;p24"/>
                <p:cNvSpPr/>
                <p:nvPr/>
              </p:nvSpPr>
              <p:spPr>
                <a:xfrm>
                  <a:off x="6236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1" name="Google Shape;2471;p24"/>
                <p:cNvSpPr/>
                <p:nvPr/>
              </p:nvSpPr>
              <p:spPr>
                <a:xfrm>
                  <a:off x="63451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2" name="Google Shape;2472;p24"/>
                <p:cNvSpPr/>
                <p:nvPr/>
              </p:nvSpPr>
              <p:spPr>
                <a:xfrm>
                  <a:off x="64534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3" name="Google Shape;2473;p24"/>
                <p:cNvSpPr/>
                <p:nvPr/>
              </p:nvSpPr>
              <p:spPr>
                <a:xfrm>
                  <a:off x="65616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4" name="Google Shape;2474;p24"/>
                <p:cNvSpPr/>
                <p:nvPr/>
              </p:nvSpPr>
              <p:spPr>
                <a:xfrm>
                  <a:off x="6669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5" name="Google Shape;2475;p24"/>
                <p:cNvSpPr/>
                <p:nvPr/>
              </p:nvSpPr>
              <p:spPr>
                <a:xfrm>
                  <a:off x="67782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6" name="Google Shape;2476;p24"/>
                <p:cNvSpPr/>
                <p:nvPr/>
              </p:nvSpPr>
              <p:spPr>
                <a:xfrm>
                  <a:off x="6886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7" name="Google Shape;2477;p24"/>
                <p:cNvSpPr/>
                <p:nvPr/>
              </p:nvSpPr>
              <p:spPr>
                <a:xfrm>
                  <a:off x="69948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8" name="Google Shape;2478;p24"/>
                <p:cNvSpPr/>
                <p:nvPr/>
              </p:nvSpPr>
              <p:spPr>
                <a:xfrm>
                  <a:off x="7103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9" name="Google Shape;2479;p24"/>
                <p:cNvSpPr/>
                <p:nvPr/>
              </p:nvSpPr>
              <p:spPr>
                <a:xfrm>
                  <a:off x="72113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80" name="Google Shape;2480;p24"/>
                <p:cNvSpPr/>
                <p:nvPr/>
              </p:nvSpPr>
              <p:spPr>
                <a:xfrm>
                  <a:off x="73197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81" name="Google Shape;2481;p24"/>
                <p:cNvSpPr/>
                <p:nvPr/>
              </p:nvSpPr>
              <p:spPr>
                <a:xfrm>
                  <a:off x="742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82" name="Google Shape;2482;p24"/>
                <p:cNvSpPr/>
                <p:nvPr/>
              </p:nvSpPr>
              <p:spPr>
                <a:xfrm>
                  <a:off x="75362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83" name="Google Shape;2483;p24"/>
                <p:cNvSpPr/>
                <p:nvPr/>
              </p:nvSpPr>
              <p:spPr>
                <a:xfrm>
                  <a:off x="7644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84" name="Google Shape;2484;p24"/>
                <p:cNvSpPr/>
                <p:nvPr/>
              </p:nvSpPr>
              <p:spPr>
                <a:xfrm>
                  <a:off x="77528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85" name="Google Shape;2485;p24"/>
                <p:cNvSpPr/>
                <p:nvPr/>
              </p:nvSpPr>
              <p:spPr>
                <a:xfrm>
                  <a:off x="7861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86" name="Google Shape;2486;p24"/>
                <p:cNvSpPr/>
                <p:nvPr/>
              </p:nvSpPr>
              <p:spPr>
                <a:xfrm>
                  <a:off x="79693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87" name="Google Shape;2487;p24"/>
                <p:cNvSpPr/>
                <p:nvPr/>
              </p:nvSpPr>
              <p:spPr>
                <a:xfrm>
                  <a:off x="8077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488" name="Google Shape;2488;p24"/>
            <p:cNvGrpSpPr/>
            <p:nvPr/>
          </p:nvGrpSpPr>
          <p:grpSpPr>
            <a:xfrm>
              <a:off x="736077" y="3838213"/>
              <a:ext cx="1305175" cy="1305150"/>
              <a:chOff x="7505225" y="3044825"/>
              <a:chExt cx="1305175" cy="1305150"/>
            </a:xfrm>
          </p:grpSpPr>
          <p:sp>
            <p:nvSpPr>
              <p:cNvPr id="2489" name="Google Shape;2489;p24"/>
              <p:cNvSpPr/>
              <p:nvPr/>
            </p:nvSpPr>
            <p:spPr>
              <a:xfrm>
                <a:off x="7505225" y="3044825"/>
                <a:ext cx="1305175" cy="1305150"/>
              </a:xfrm>
              <a:custGeom>
                <a:rect b="b" l="l" r="r" t="t"/>
                <a:pathLst>
                  <a:path extrusionOk="0" h="52206" w="52207">
                    <a:moveTo>
                      <a:pt x="26114" y="0"/>
                    </a:moveTo>
                    <a:lnTo>
                      <a:pt x="1" y="26092"/>
                    </a:lnTo>
                    <a:lnTo>
                      <a:pt x="26093" y="52206"/>
                    </a:lnTo>
                    <a:lnTo>
                      <a:pt x="52207" y="26114"/>
                    </a:lnTo>
                    <a:lnTo>
                      <a:pt x="261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0" name="Google Shape;2490;p24"/>
              <p:cNvSpPr/>
              <p:nvPr/>
            </p:nvSpPr>
            <p:spPr>
              <a:xfrm>
                <a:off x="7770575" y="3310175"/>
                <a:ext cx="774475" cy="774475"/>
              </a:xfrm>
              <a:custGeom>
                <a:rect b="b" l="l" r="r" t="t"/>
                <a:pathLst>
                  <a:path extrusionOk="0" h="30979" w="30979">
                    <a:moveTo>
                      <a:pt x="15496" y="0"/>
                    </a:moveTo>
                    <a:lnTo>
                      <a:pt x="1" y="15483"/>
                    </a:lnTo>
                    <a:lnTo>
                      <a:pt x="15483" y="30978"/>
                    </a:lnTo>
                    <a:lnTo>
                      <a:pt x="30979" y="15496"/>
                    </a:lnTo>
                    <a:lnTo>
                      <a:pt x="1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89411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1" name="Google Shape;2491;p24"/>
              <p:cNvSpPr/>
              <p:nvPr/>
            </p:nvSpPr>
            <p:spPr>
              <a:xfrm>
                <a:off x="7966325" y="3505900"/>
                <a:ext cx="383000" cy="383000"/>
              </a:xfrm>
              <a:custGeom>
                <a:rect b="b" l="l" r="r" t="t"/>
                <a:pathLst>
                  <a:path extrusionOk="0" h="15320" w="15320">
                    <a:moveTo>
                      <a:pt x="7663" y="1"/>
                    </a:moveTo>
                    <a:lnTo>
                      <a:pt x="0" y="7657"/>
                    </a:lnTo>
                    <a:lnTo>
                      <a:pt x="7656" y="15320"/>
                    </a:lnTo>
                    <a:lnTo>
                      <a:pt x="15319" y="7664"/>
                    </a:lnTo>
                    <a:lnTo>
                      <a:pt x="766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89411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BODY_1_1">
    <p:spTree>
      <p:nvGrpSpPr>
        <p:cNvPr id="2492" name="Shape 2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3" name="Google Shape;2493;p25"/>
          <p:cNvSpPr txBox="1"/>
          <p:nvPr>
            <p:ph idx="1" type="body"/>
          </p:nvPr>
        </p:nvSpPr>
        <p:spPr>
          <a:xfrm>
            <a:off x="720000" y="1174500"/>
            <a:ext cx="37533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94" name="Google Shape;2494;p25"/>
          <p:cNvSpPr txBox="1"/>
          <p:nvPr>
            <p:ph idx="2" type="body"/>
          </p:nvPr>
        </p:nvSpPr>
        <p:spPr>
          <a:xfrm>
            <a:off x="4670700" y="1174500"/>
            <a:ext cx="3753300" cy="21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95" name="Google Shape;2495;p25"/>
          <p:cNvSpPr txBox="1"/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_1">
    <p:spTree>
      <p:nvGrpSpPr>
        <p:cNvPr id="2496" name="Shape 2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7" name="Google Shape;2497;p26"/>
          <p:cNvSpPr txBox="1"/>
          <p:nvPr>
            <p:ph idx="1" type="subTitle"/>
          </p:nvPr>
        </p:nvSpPr>
        <p:spPr>
          <a:xfrm>
            <a:off x="720000" y="3968974"/>
            <a:ext cx="25071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8" name="Google Shape;2498;p26"/>
          <p:cNvSpPr txBox="1"/>
          <p:nvPr>
            <p:ph idx="2" type="subTitle"/>
          </p:nvPr>
        </p:nvSpPr>
        <p:spPr>
          <a:xfrm>
            <a:off x="3318531" y="3968988"/>
            <a:ext cx="25071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9" name="Google Shape;2499;p26"/>
          <p:cNvSpPr txBox="1"/>
          <p:nvPr>
            <p:ph idx="3" type="subTitle"/>
          </p:nvPr>
        </p:nvSpPr>
        <p:spPr>
          <a:xfrm>
            <a:off x="5917050" y="3969000"/>
            <a:ext cx="25071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0" name="Google Shape;2500;p26"/>
          <p:cNvSpPr txBox="1"/>
          <p:nvPr>
            <p:ph idx="4" type="subTitle"/>
          </p:nvPr>
        </p:nvSpPr>
        <p:spPr>
          <a:xfrm>
            <a:off x="720000" y="3653525"/>
            <a:ext cx="25071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1" name="Google Shape;2501;p26"/>
          <p:cNvSpPr txBox="1"/>
          <p:nvPr>
            <p:ph idx="5" type="subTitle"/>
          </p:nvPr>
        </p:nvSpPr>
        <p:spPr>
          <a:xfrm>
            <a:off x="3318525" y="3653525"/>
            <a:ext cx="25071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2" name="Google Shape;2502;p26"/>
          <p:cNvSpPr txBox="1"/>
          <p:nvPr>
            <p:ph idx="6" type="subTitle"/>
          </p:nvPr>
        </p:nvSpPr>
        <p:spPr>
          <a:xfrm>
            <a:off x="5917052" y="3653525"/>
            <a:ext cx="25071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3" name="Google Shape;2503;p26"/>
          <p:cNvSpPr txBox="1"/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04" name="Google Shape;2504;p26"/>
          <p:cNvSpPr/>
          <p:nvPr/>
        </p:nvSpPr>
        <p:spPr>
          <a:xfrm>
            <a:off x="-1400" y="0"/>
            <a:ext cx="9145500" cy="45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05" name="Google Shape;2505;p26"/>
          <p:cNvGrpSpPr/>
          <p:nvPr/>
        </p:nvGrpSpPr>
        <p:grpSpPr>
          <a:xfrm>
            <a:off x="-1016875" y="-1048925"/>
            <a:ext cx="12327014" cy="1498825"/>
            <a:chOff x="-1016875" y="-641075"/>
            <a:chExt cx="12327014" cy="1498825"/>
          </a:xfrm>
        </p:grpSpPr>
        <p:grpSp>
          <p:nvGrpSpPr>
            <p:cNvPr id="2506" name="Google Shape;2506;p26"/>
            <p:cNvGrpSpPr/>
            <p:nvPr/>
          </p:nvGrpSpPr>
          <p:grpSpPr>
            <a:xfrm>
              <a:off x="-1016875" y="-641075"/>
              <a:ext cx="6914500" cy="1498825"/>
              <a:chOff x="2663400" y="1312375"/>
              <a:chExt cx="6914500" cy="1498825"/>
            </a:xfrm>
          </p:grpSpPr>
          <p:sp>
            <p:nvSpPr>
              <p:cNvPr id="2507" name="Google Shape;2507;p26"/>
              <p:cNvSpPr/>
              <p:nvPr/>
            </p:nvSpPr>
            <p:spPr>
              <a:xfrm>
                <a:off x="2663400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8" name="Google Shape;2508;p26"/>
              <p:cNvSpPr/>
              <p:nvPr/>
            </p:nvSpPr>
            <p:spPr>
              <a:xfrm>
                <a:off x="2771675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0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9" name="Google Shape;2509;p26"/>
              <p:cNvSpPr/>
              <p:nvPr/>
            </p:nvSpPr>
            <p:spPr>
              <a:xfrm>
                <a:off x="2879975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0" name="Google Shape;2510;p26"/>
              <p:cNvSpPr/>
              <p:nvPr/>
            </p:nvSpPr>
            <p:spPr>
              <a:xfrm>
                <a:off x="2988250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1" y="59952"/>
                    </a:moveTo>
                    <a:lnTo>
                      <a:pt x="60011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1" name="Google Shape;2511;p26"/>
              <p:cNvSpPr/>
              <p:nvPr/>
            </p:nvSpPr>
            <p:spPr>
              <a:xfrm>
                <a:off x="3096550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2" name="Google Shape;2512;p26"/>
              <p:cNvSpPr/>
              <p:nvPr/>
            </p:nvSpPr>
            <p:spPr>
              <a:xfrm>
                <a:off x="320482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3" name="Google Shape;2513;p26"/>
              <p:cNvSpPr/>
              <p:nvPr/>
            </p:nvSpPr>
            <p:spPr>
              <a:xfrm>
                <a:off x="331315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4" name="Google Shape;2514;p26"/>
              <p:cNvSpPr/>
              <p:nvPr/>
            </p:nvSpPr>
            <p:spPr>
              <a:xfrm>
                <a:off x="3421375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5" name="Google Shape;2515;p26"/>
              <p:cNvSpPr/>
              <p:nvPr/>
            </p:nvSpPr>
            <p:spPr>
              <a:xfrm>
                <a:off x="35297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6" name="Google Shape;2516;p26"/>
              <p:cNvSpPr/>
              <p:nvPr/>
            </p:nvSpPr>
            <p:spPr>
              <a:xfrm>
                <a:off x="363797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7" name="Google Shape;2517;p26"/>
              <p:cNvSpPr/>
              <p:nvPr/>
            </p:nvSpPr>
            <p:spPr>
              <a:xfrm>
                <a:off x="3746250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0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8" name="Google Shape;2518;p26"/>
              <p:cNvSpPr/>
              <p:nvPr/>
            </p:nvSpPr>
            <p:spPr>
              <a:xfrm>
                <a:off x="385455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9" name="Google Shape;2519;p26"/>
              <p:cNvSpPr/>
              <p:nvPr/>
            </p:nvSpPr>
            <p:spPr>
              <a:xfrm>
                <a:off x="396282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0" name="Google Shape;2520;p26"/>
              <p:cNvSpPr/>
              <p:nvPr/>
            </p:nvSpPr>
            <p:spPr>
              <a:xfrm>
                <a:off x="40711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1" name="Google Shape;2521;p26"/>
              <p:cNvSpPr/>
              <p:nvPr/>
            </p:nvSpPr>
            <p:spPr>
              <a:xfrm>
                <a:off x="4179400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2" name="Google Shape;2522;p26"/>
              <p:cNvSpPr/>
              <p:nvPr/>
            </p:nvSpPr>
            <p:spPr>
              <a:xfrm>
                <a:off x="42877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3" name="Google Shape;2523;p26"/>
              <p:cNvSpPr/>
              <p:nvPr/>
            </p:nvSpPr>
            <p:spPr>
              <a:xfrm>
                <a:off x="4395950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4" name="Google Shape;2524;p26"/>
              <p:cNvSpPr/>
              <p:nvPr/>
            </p:nvSpPr>
            <p:spPr>
              <a:xfrm>
                <a:off x="4504250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5" name="Google Shape;2525;p26"/>
              <p:cNvSpPr/>
              <p:nvPr/>
            </p:nvSpPr>
            <p:spPr>
              <a:xfrm>
                <a:off x="461252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6" name="Google Shape;2526;p26"/>
              <p:cNvSpPr/>
              <p:nvPr/>
            </p:nvSpPr>
            <p:spPr>
              <a:xfrm>
                <a:off x="472085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7" name="Google Shape;2527;p26"/>
              <p:cNvSpPr/>
              <p:nvPr/>
            </p:nvSpPr>
            <p:spPr>
              <a:xfrm>
                <a:off x="48291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8" name="Google Shape;2528;p26"/>
              <p:cNvSpPr/>
              <p:nvPr/>
            </p:nvSpPr>
            <p:spPr>
              <a:xfrm>
                <a:off x="49374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9" name="Google Shape;2529;p26"/>
              <p:cNvSpPr/>
              <p:nvPr/>
            </p:nvSpPr>
            <p:spPr>
              <a:xfrm>
                <a:off x="504567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0" name="Google Shape;2530;p26"/>
              <p:cNvSpPr/>
              <p:nvPr/>
            </p:nvSpPr>
            <p:spPr>
              <a:xfrm>
                <a:off x="5153950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0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1" name="Google Shape;2531;p26"/>
              <p:cNvSpPr/>
              <p:nvPr/>
            </p:nvSpPr>
            <p:spPr>
              <a:xfrm>
                <a:off x="526225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2" name="Google Shape;2532;p26"/>
              <p:cNvSpPr/>
              <p:nvPr/>
            </p:nvSpPr>
            <p:spPr>
              <a:xfrm>
                <a:off x="5370525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0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3" name="Google Shape;2533;p26"/>
              <p:cNvSpPr/>
              <p:nvPr/>
            </p:nvSpPr>
            <p:spPr>
              <a:xfrm>
                <a:off x="54788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4" name="Google Shape;2534;p26"/>
              <p:cNvSpPr/>
              <p:nvPr/>
            </p:nvSpPr>
            <p:spPr>
              <a:xfrm>
                <a:off x="558710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5" name="Google Shape;2535;p26"/>
              <p:cNvSpPr/>
              <p:nvPr/>
            </p:nvSpPr>
            <p:spPr>
              <a:xfrm>
                <a:off x="56954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26"/>
              <p:cNvSpPr/>
              <p:nvPr/>
            </p:nvSpPr>
            <p:spPr>
              <a:xfrm>
                <a:off x="580367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7" name="Google Shape;2537;p26"/>
              <p:cNvSpPr/>
              <p:nvPr/>
            </p:nvSpPr>
            <p:spPr>
              <a:xfrm>
                <a:off x="5911950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8" name="Google Shape;2538;p26"/>
              <p:cNvSpPr/>
              <p:nvPr/>
            </p:nvSpPr>
            <p:spPr>
              <a:xfrm>
                <a:off x="6020225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26"/>
              <p:cNvSpPr/>
              <p:nvPr/>
            </p:nvSpPr>
            <p:spPr>
              <a:xfrm>
                <a:off x="6128550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0" name="Google Shape;2540;p26"/>
              <p:cNvSpPr/>
              <p:nvPr/>
            </p:nvSpPr>
            <p:spPr>
              <a:xfrm>
                <a:off x="62368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1" name="Google Shape;2541;p26"/>
              <p:cNvSpPr/>
              <p:nvPr/>
            </p:nvSpPr>
            <p:spPr>
              <a:xfrm>
                <a:off x="6345100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26"/>
              <p:cNvSpPr/>
              <p:nvPr/>
            </p:nvSpPr>
            <p:spPr>
              <a:xfrm>
                <a:off x="645340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3" name="Google Shape;2543;p26"/>
              <p:cNvSpPr/>
              <p:nvPr/>
            </p:nvSpPr>
            <p:spPr>
              <a:xfrm>
                <a:off x="6561675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4" name="Google Shape;2544;p26"/>
              <p:cNvSpPr/>
              <p:nvPr/>
            </p:nvSpPr>
            <p:spPr>
              <a:xfrm>
                <a:off x="6669950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5" name="Google Shape;2545;p26"/>
              <p:cNvSpPr/>
              <p:nvPr/>
            </p:nvSpPr>
            <p:spPr>
              <a:xfrm>
                <a:off x="677822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6" name="Google Shape;2546;p26"/>
              <p:cNvSpPr/>
              <p:nvPr/>
            </p:nvSpPr>
            <p:spPr>
              <a:xfrm>
                <a:off x="68865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7" name="Google Shape;2547;p26"/>
              <p:cNvSpPr/>
              <p:nvPr/>
            </p:nvSpPr>
            <p:spPr>
              <a:xfrm>
                <a:off x="699480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8" name="Google Shape;2548;p26"/>
              <p:cNvSpPr/>
              <p:nvPr/>
            </p:nvSpPr>
            <p:spPr>
              <a:xfrm>
                <a:off x="71031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9" name="Google Shape;2549;p26"/>
              <p:cNvSpPr/>
              <p:nvPr/>
            </p:nvSpPr>
            <p:spPr>
              <a:xfrm>
                <a:off x="721137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0" name="Google Shape;2550;p26"/>
              <p:cNvSpPr/>
              <p:nvPr/>
            </p:nvSpPr>
            <p:spPr>
              <a:xfrm>
                <a:off x="731970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1" name="Google Shape;2551;p26"/>
              <p:cNvSpPr/>
              <p:nvPr/>
            </p:nvSpPr>
            <p:spPr>
              <a:xfrm>
                <a:off x="742797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2" name="Google Shape;2552;p26"/>
              <p:cNvSpPr/>
              <p:nvPr/>
            </p:nvSpPr>
            <p:spPr>
              <a:xfrm>
                <a:off x="7536200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1" y="59952"/>
                    </a:moveTo>
                    <a:lnTo>
                      <a:pt x="60011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3" name="Google Shape;2553;p26"/>
              <p:cNvSpPr/>
              <p:nvPr/>
            </p:nvSpPr>
            <p:spPr>
              <a:xfrm>
                <a:off x="76445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4" name="Google Shape;2554;p26"/>
              <p:cNvSpPr/>
              <p:nvPr/>
            </p:nvSpPr>
            <p:spPr>
              <a:xfrm>
                <a:off x="7752800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0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5" name="Google Shape;2555;p26"/>
              <p:cNvSpPr/>
              <p:nvPr/>
            </p:nvSpPr>
            <p:spPr>
              <a:xfrm>
                <a:off x="786110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6" name="Google Shape;2556;p26"/>
              <p:cNvSpPr/>
              <p:nvPr/>
            </p:nvSpPr>
            <p:spPr>
              <a:xfrm>
                <a:off x="796937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7" name="Google Shape;2557;p26"/>
              <p:cNvSpPr/>
              <p:nvPr/>
            </p:nvSpPr>
            <p:spPr>
              <a:xfrm>
                <a:off x="807767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58" name="Google Shape;2558;p26"/>
            <p:cNvGrpSpPr/>
            <p:nvPr/>
          </p:nvGrpSpPr>
          <p:grpSpPr>
            <a:xfrm>
              <a:off x="4503914" y="-641075"/>
              <a:ext cx="6806225" cy="1498825"/>
              <a:chOff x="2771675" y="1312375"/>
              <a:chExt cx="6806225" cy="1498825"/>
            </a:xfrm>
          </p:grpSpPr>
          <p:sp>
            <p:nvSpPr>
              <p:cNvPr id="2559" name="Google Shape;2559;p26"/>
              <p:cNvSpPr/>
              <p:nvPr/>
            </p:nvSpPr>
            <p:spPr>
              <a:xfrm>
                <a:off x="2771675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0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0" name="Google Shape;2560;p26"/>
              <p:cNvSpPr/>
              <p:nvPr/>
            </p:nvSpPr>
            <p:spPr>
              <a:xfrm>
                <a:off x="2879975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1" name="Google Shape;2561;p26"/>
              <p:cNvSpPr/>
              <p:nvPr/>
            </p:nvSpPr>
            <p:spPr>
              <a:xfrm>
                <a:off x="2988250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1" y="59952"/>
                    </a:moveTo>
                    <a:lnTo>
                      <a:pt x="60011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2" name="Google Shape;2562;p26"/>
              <p:cNvSpPr/>
              <p:nvPr/>
            </p:nvSpPr>
            <p:spPr>
              <a:xfrm>
                <a:off x="3096550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3" name="Google Shape;2563;p26"/>
              <p:cNvSpPr/>
              <p:nvPr/>
            </p:nvSpPr>
            <p:spPr>
              <a:xfrm>
                <a:off x="320482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4" name="Google Shape;2564;p26"/>
              <p:cNvSpPr/>
              <p:nvPr/>
            </p:nvSpPr>
            <p:spPr>
              <a:xfrm>
                <a:off x="331315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5" name="Google Shape;2565;p26"/>
              <p:cNvSpPr/>
              <p:nvPr/>
            </p:nvSpPr>
            <p:spPr>
              <a:xfrm>
                <a:off x="3421375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6" name="Google Shape;2566;p26"/>
              <p:cNvSpPr/>
              <p:nvPr/>
            </p:nvSpPr>
            <p:spPr>
              <a:xfrm>
                <a:off x="35297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7" name="Google Shape;2567;p26"/>
              <p:cNvSpPr/>
              <p:nvPr/>
            </p:nvSpPr>
            <p:spPr>
              <a:xfrm>
                <a:off x="363797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8" name="Google Shape;2568;p26"/>
              <p:cNvSpPr/>
              <p:nvPr/>
            </p:nvSpPr>
            <p:spPr>
              <a:xfrm>
                <a:off x="3746250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0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9" name="Google Shape;2569;p26"/>
              <p:cNvSpPr/>
              <p:nvPr/>
            </p:nvSpPr>
            <p:spPr>
              <a:xfrm>
                <a:off x="385455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0" name="Google Shape;2570;p26"/>
              <p:cNvSpPr/>
              <p:nvPr/>
            </p:nvSpPr>
            <p:spPr>
              <a:xfrm>
                <a:off x="396282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1" name="Google Shape;2571;p26"/>
              <p:cNvSpPr/>
              <p:nvPr/>
            </p:nvSpPr>
            <p:spPr>
              <a:xfrm>
                <a:off x="40711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2" name="Google Shape;2572;p26"/>
              <p:cNvSpPr/>
              <p:nvPr/>
            </p:nvSpPr>
            <p:spPr>
              <a:xfrm>
                <a:off x="4179400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3" name="Google Shape;2573;p26"/>
              <p:cNvSpPr/>
              <p:nvPr/>
            </p:nvSpPr>
            <p:spPr>
              <a:xfrm>
                <a:off x="42877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4" name="Google Shape;2574;p26"/>
              <p:cNvSpPr/>
              <p:nvPr/>
            </p:nvSpPr>
            <p:spPr>
              <a:xfrm>
                <a:off x="4395950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5" name="Google Shape;2575;p26"/>
              <p:cNvSpPr/>
              <p:nvPr/>
            </p:nvSpPr>
            <p:spPr>
              <a:xfrm>
                <a:off x="4504250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6" name="Google Shape;2576;p26"/>
              <p:cNvSpPr/>
              <p:nvPr/>
            </p:nvSpPr>
            <p:spPr>
              <a:xfrm>
                <a:off x="461252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7" name="Google Shape;2577;p26"/>
              <p:cNvSpPr/>
              <p:nvPr/>
            </p:nvSpPr>
            <p:spPr>
              <a:xfrm>
                <a:off x="472085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8" name="Google Shape;2578;p26"/>
              <p:cNvSpPr/>
              <p:nvPr/>
            </p:nvSpPr>
            <p:spPr>
              <a:xfrm>
                <a:off x="48291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9" name="Google Shape;2579;p26"/>
              <p:cNvSpPr/>
              <p:nvPr/>
            </p:nvSpPr>
            <p:spPr>
              <a:xfrm>
                <a:off x="49374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0" name="Google Shape;2580;p26"/>
              <p:cNvSpPr/>
              <p:nvPr/>
            </p:nvSpPr>
            <p:spPr>
              <a:xfrm>
                <a:off x="504567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1" name="Google Shape;2581;p26"/>
              <p:cNvSpPr/>
              <p:nvPr/>
            </p:nvSpPr>
            <p:spPr>
              <a:xfrm>
                <a:off x="5153950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0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2" name="Google Shape;2582;p26"/>
              <p:cNvSpPr/>
              <p:nvPr/>
            </p:nvSpPr>
            <p:spPr>
              <a:xfrm>
                <a:off x="526225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3" name="Google Shape;2583;p26"/>
              <p:cNvSpPr/>
              <p:nvPr/>
            </p:nvSpPr>
            <p:spPr>
              <a:xfrm>
                <a:off x="5370525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0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4" name="Google Shape;2584;p26"/>
              <p:cNvSpPr/>
              <p:nvPr/>
            </p:nvSpPr>
            <p:spPr>
              <a:xfrm>
                <a:off x="54788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5" name="Google Shape;2585;p26"/>
              <p:cNvSpPr/>
              <p:nvPr/>
            </p:nvSpPr>
            <p:spPr>
              <a:xfrm>
                <a:off x="558710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6" name="Google Shape;2586;p26"/>
              <p:cNvSpPr/>
              <p:nvPr/>
            </p:nvSpPr>
            <p:spPr>
              <a:xfrm>
                <a:off x="56954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7" name="Google Shape;2587;p26"/>
              <p:cNvSpPr/>
              <p:nvPr/>
            </p:nvSpPr>
            <p:spPr>
              <a:xfrm>
                <a:off x="580367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8" name="Google Shape;2588;p26"/>
              <p:cNvSpPr/>
              <p:nvPr/>
            </p:nvSpPr>
            <p:spPr>
              <a:xfrm>
                <a:off x="5911950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9" name="Google Shape;2589;p26"/>
              <p:cNvSpPr/>
              <p:nvPr/>
            </p:nvSpPr>
            <p:spPr>
              <a:xfrm>
                <a:off x="6020225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0" name="Google Shape;2590;p26"/>
              <p:cNvSpPr/>
              <p:nvPr/>
            </p:nvSpPr>
            <p:spPr>
              <a:xfrm>
                <a:off x="6128550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1" name="Google Shape;2591;p26"/>
              <p:cNvSpPr/>
              <p:nvPr/>
            </p:nvSpPr>
            <p:spPr>
              <a:xfrm>
                <a:off x="62368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2" name="Google Shape;2592;p26"/>
              <p:cNvSpPr/>
              <p:nvPr/>
            </p:nvSpPr>
            <p:spPr>
              <a:xfrm>
                <a:off x="6345100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3" name="Google Shape;2593;p26"/>
              <p:cNvSpPr/>
              <p:nvPr/>
            </p:nvSpPr>
            <p:spPr>
              <a:xfrm>
                <a:off x="645340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4" name="Google Shape;2594;p26"/>
              <p:cNvSpPr/>
              <p:nvPr/>
            </p:nvSpPr>
            <p:spPr>
              <a:xfrm>
                <a:off x="6561675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5" name="Google Shape;2595;p26"/>
              <p:cNvSpPr/>
              <p:nvPr/>
            </p:nvSpPr>
            <p:spPr>
              <a:xfrm>
                <a:off x="6669950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6" name="Google Shape;2596;p26"/>
              <p:cNvSpPr/>
              <p:nvPr/>
            </p:nvSpPr>
            <p:spPr>
              <a:xfrm>
                <a:off x="677822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7" name="Google Shape;2597;p26"/>
              <p:cNvSpPr/>
              <p:nvPr/>
            </p:nvSpPr>
            <p:spPr>
              <a:xfrm>
                <a:off x="68865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8" name="Google Shape;2598;p26"/>
              <p:cNvSpPr/>
              <p:nvPr/>
            </p:nvSpPr>
            <p:spPr>
              <a:xfrm>
                <a:off x="699480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9" name="Google Shape;2599;p26"/>
              <p:cNvSpPr/>
              <p:nvPr/>
            </p:nvSpPr>
            <p:spPr>
              <a:xfrm>
                <a:off x="71031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0" name="Google Shape;2600;p26"/>
              <p:cNvSpPr/>
              <p:nvPr/>
            </p:nvSpPr>
            <p:spPr>
              <a:xfrm>
                <a:off x="721137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1" name="Google Shape;2601;p26"/>
              <p:cNvSpPr/>
              <p:nvPr/>
            </p:nvSpPr>
            <p:spPr>
              <a:xfrm>
                <a:off x="731970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2" name="Google Shape;2602;p26"/>
              <p:cNvSpPr/>
              <p:nvPr/>
            </p:nvSpPr>
            <p:spPr>
              <a:xfrm>
                <a:off x="742797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3" name="Google Shape;2603;p26"/>
              <p:cNvSpPr/>
              <p:nvPr/>
            </p:nvSpPr>
            <p:spPr>
              <a:xfrm>
                <a:off x="7536200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1" y="59952"/>
                    </a:moveTo>
                    <a:lnTo>
                      <a:pt x="60011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4" name="Google Shape;2604;p26"/>
              <p:cNvSpPr/>
              <p:nvPr/>
            </p:nvSpPr>
            <p:spPr>
              <a:xfrm>
                <a:off x="76445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5" name="Google Shape;2605;p26"/>
              <p:cNvSpPr/>
              <p:nvPr/>
            </p:nvSpPr>
            <p:spPr>
              <a:xfrm>
                <a:off x="7752800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0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6" name="Google Shape;2606;p26"/>
              <p:cNvSpPr/>
              <p:nvPr/>
            </p:nvSpPr>
            <p:spPr>
              <a:xfrm>
                <a:off x="786110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7" name="Google Shape;2607;p26"/>
              <p:cNvSpPr/>
              <p:nvPr/>
            </p:nvSpPr>
            <p:spPr>
              <a:xfrm>
                <a:off x="796937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8" name="Google Shape;2608;p26"/>
              <p:cNvSpPr/>
              <p:nvPr/>
            </p:nvSpPr>
            <p:spPr>
              <a:xfrm>
                <a:off x="807767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609" name="Google Shape;2609;p26"/>
          <p:cNvGrpSpPr/>
          <p:nvPr/>
        </p:nvGrpSpPr>
        <p:grpSpPr>
          <a:xfrm>
            <a:off x="7756519" y="-222548"/>
            <a:ext cx="1343156" cy="1343130"/>
            <a:chOff x="7505225" y="3044825"/>
            <a:chExt cx="1305175" cy="1305150"/>
          </a:xfrm>
        </p:grpSpPr>
        <p:sp>
          <p:nvSpPr>
            <p:cNvPr id="2610" name="Google Shape;2610;p26"/>
            <p:cNvSpPr/>
            <p:nvPr/>
          </p:nvSpPr>
          <p:spPr>
            <a:xfrm>
              <a:off x="7505225" y="3044825"/>
              <a:ext cx="1305175" cy="1305150"/>
            </a:xfrm>
            <a:custGeom>
              <a:rect b="b" l="l" r="r" t="t"/>
              <a:pathLst>
                <a:path extrusionOk="0" h="52206" w="52207">
                  <a:moveTo>
                    <a:pt x="26114" y="0"/>
                  </a:moveTo>
                  <a:lnTo>
                    <a:pt x="1" y="26092"/>
                  </a:lnTo>
                  <a:lnTo>
                    <a:pt x="26093" y="52206"/>
                  </a:lnTo>
                  <a:lnTo>
                    <a:pt x="52207" y="26114"/>
                  </a:lnTo>
                  <a:lnTo>
                    <a:pt x="261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26"/>
            <p:cNvSpPr/>
            <p:nvPr/>
          </p:nvSpPr>
          <p:spPr>
            <a:xfrm>
              <a:off x="7770575" y="3310175"/>
              <a:ext cx="774475" cy="774475"/>
            </a:xfrm>
            <a:custGeom>
              <a:rect b="b" l="l" r="r" t="t"/>
              <a:pathLst>
                <a:path extrusionOk="0" h="30979" w="30979">
                  <a:moveTo>
                    <a:pt x="15496" y="0"/>
                  </a:moveTo>
                  <a:lnTo>
                    <a:pt x="1" y="15483"/>
                  </a:lnTo>
                  <a:lnTo>
                    <a:pt x="15483" y="30978"/>
                  </a:lnTo>
                  <a:lnTo>
                    <a:pt x="30979" y="15496"/>
                  </a:lnTo>
                  <a:lnTo>
                    <a:pt x="154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49411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26"/>
            <p:cNvSpPr/>
            <p:nvPr/>
          </p:nvSpPr>
          <p:spPr>
            <a:xfrm>
              <a:off x="7966325" y="3505900"/>
              <a:ext cx="383000" cy="383000"/>
            </a:xfrm>
            <a:custGeom>
              <a:rect b="b" l="l" r="r" t="t"/>
              <a:pathLst>
                <a:path extrusionOk="0" h="15320" w="15320">
                  <a:moveTo>
                    <a:pt x="7663" y="1"/>
                  </a:moveTo>
                  <a:lnTo>
                    <a:pt x="0" y="7657"/>
                  </a:lnTo>
                  <a:lnTo>
                    <a:pt x="7656" y="15320"/>
                  </a:lnTo>
                  <a:lnTo>
                    <a:pt x="15319" y="7664"/>
                  </a:lnTo>
                  <a:lnTo>
                    <a:pt x="76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89411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2613" name="Shape 2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4" name="Google Shape;2614;p27"/>
          <p:cNvSpPr txBox="1"/>
          <p:nvPr>
            <p:ph idx="1" type="subTitle"/>
          </p:nvPr>
        </p:nvSpPr>
        <p:spPr>
          <a:xfrm>
            <a:off x="1519325" y="1961075"/>
            <a:ext cx="28671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5" name="Google Shape;2615;p27"/>
          <p:cNvSpPr txBox="1"/>
          <p:nvPr>
            <p:ph idx="2" type="subTitle"/>
          </p:nvPr>
        </p:nvSpPr>
        <p:spPr>
          <a:xfrm>
            <a:off x="5556901" y="1961075"/>
            <a:ext cx="28671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6" name="Google Shape;2616;p27"/>
          <p:cNvSpPr txBox="1"/>
          <p:nvPr>
            <p:ph idx="3" type="subTitle"/>
          </p:nvPr>
        </p:nvSpPr>
        <p:spPr>
          <a:xfrm>
            <a:off x="1519325" y="3370800"/>
            <a:ext cx="28671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7" name="Google Shape;2617;p27"/>
          <p:cNvSpPr txBox="1"/>
          <p:nvPr>
            <p:ph idx="4" type="subTitle"/>
          </p:nvPr>
        </p:nvSpPr>
        <p:spPr>
          <a:xfrm>
            <a:off x="5556901" y="3370800"/>
            <a:ext cx="28671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8" name="Google Shape;2618;p27"/>
          <p:cNvSpPr txBox="1"/>
          <p:nvPr>
            <p:ph idx="5" type="subTitle"/>
          </p:nvPr>
        </p:nvSpPr>
        <p:spPr>
          <a:xfrm>
            <a:off x="1519300" y="1630775"/>
            <a:ext cx="28671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9" name="Google Shape;2619;p27"/>
          <p:cNvSpPr txBox="1"/>
          <p:nvPr>
            <p:ph idx="6" type="subTitle"/>
          </p:nvPr>
        </p:nvSpPr>
        <p:spPr>
          <a:xfrm>
            <a:off x="1519300" y="3040550"/>
            <a:ext cx="28671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0" name="Google Shape;2620;p27"/>
          <p:cNvSpPr txBox="1"/>
          <p:nvPr>
            <p:ph idx="7" type="subTitle"/>
          </p:nvPr>
        </p:nvSpPr>
        <p:spPr>
          <a:xfrm>
            <a:off x="5556900" y="1630775"/>
            <a:ext cx="28671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1" name="Google Shape;2621;p27"/>
          <p:cNvSpPr txBox="1"/>
          <p:nvPr>
            <p:ph idx="8" type="subTitle"/>
          </p:nvPr>
        </p:nvSpPr>
        <p:spPr>
          <a:xfrm>
            <a:off x="5556900" y="3040550"/>
            <a:ext cx="28671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2" name="Google Shape;2622;p27"/>
          <p:cNvSpPr txBox="1"/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2623" name="Google Shape;2623;p27"/>
          <p:cNvGrpSpPr/>
          <p:nvPr/>
        </p:nvGrpSpPr>
        <p:grpSpPr>
          <a:xfrm>
            <a:off x="-1591512" y="-1048925"/>
            <a:ext cx="12901651" cy="7205500"/>
            <a:chOff x="-1591512" y="-1048925"/>
            <a:chExt cx="12901651" cy="7205500"/>
          </a:xfrm>
        </p:grpSpPr>
        <p:sp>
          <p:nvSpPr>
            <p:cNvPr id="2624" name="Google Shape;2624;p27"/>
            <p:cNvSpPr/>
            <p:nvPr/>
          </p:nvSpPr>
          <p:spPr>
            <a:xfrm>
              <a:off x="-1400" y="0"/>
              <a:ext cx="5512500" cy="450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5" name="Google Shape;2625;p27"/>
            <p:cNvSpPr/>
            <p:nvPr/>
          </p:nvSpPr>
          <p:spPr>
            <a:xfrm>
              <a:off x="-1400" y="4560600"/>
              <a:ext cx="9145500" cy="582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26" name="Google Shape;2626;p27"/>
            <p:cNvGrpSpPr/>
            <p:nvPr/>
          </p:nvGrpSpPr>
          <p:grpSpPr>
            <a:xfrm>
              <a:off x="-1591512" y="4657750"/>
              <a:ext cx="12327014" cy="1498825"/>
              <a:chOff x="-1016875" y="-641075"/>
              <a:chExt cx="12327014" cy="1498825"/>
            </a:xfrm>
          </p:grpSpPr>
          <p:grpSp>
            <p:nvGrpSpPr>
              <p:cNvPr id="2627" name="Google Shape;2627;p27"/>
              <p:cNvGrpSpPr/>
              <p:nvPr/>
            </p:nvGrpSpPr>
            <p:grpSpPr>
              <a:xfrm>
                <a:off x="-1016875" y="-641075"/>
                <a:ext cx="6914500" cy="1498825"/>
                <a:chOff x="2663400" y="1312375"/>
                <a:chExt cx="6914500" cy="1498825"/>
              </a:xfrm>
            </p:grpSpPr>
            <p:sp>
              <p:nvSpPr>
                <p:cNvPr id="2628" name="Google Shape;2628;p27"/>
                <p:cNvSpPr/>
                <p:nvPr/>
              </p:nvSpPr>
              <p:spPr>
                <a:xfrm>
                  <a:off x="26634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29" name="Google Shape;2629;p27"/>
                <p:cNvSpPr/>
                <p:nvPr/>
              </p:nvSpPr>
              <p:spPr>
                <a:xfrm>
                  <a:off x="277167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30" name="Google Shape;2630;p27"/>
                <p:cNvSpPr/>
                <p:nvPr/>
              </p:nvSpPr>
              <p:spPr>
                <a:xfrm>
                  <a:off x="28799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31" name="Google Shape;2631;p27"/>
                <p:cNvSpPr/>
                <p:nvPr/>
              </p:nvSpPr>
              <p:spPr>
                <a:xfrm>
                  <a:off x="2988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32" name="Google Shape;2632;p27"/>
                <p:cNvSpPr/>
                <p:nvPr/>
              </p:nvSpPr>
              <p:spPr>
                <a:xfrm>
                  <a:off x="3096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33" name="Google Shape;2633;p27"/>
                <p:cNvSpPr/>
                <p:nvPr/>
              </p:nvSpPr>
              <p:spPr>
                <a:xfrm>
                  <a:off x="3204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34" name="Google Shape;2634;p27"/>
                <p:cNvSpPr/>
                <p:nvPr/>
              </p:nvSpPr>
              <p:spPr>
                <a:xfrm>
                  <a:off x="33131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35" name="Google Shape;2635;p27"/>
                <p:cNvSpPr/>
                <p:nvPr/>
              </p:nvSpPr>
              <p:spPr>
                <a:xfrm>
                  <a:off x="34213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36" name="Google Shape;2636;p27"/>
                <p:cNvSpPr/>
                <p:nvPr/>
              </p:nvSpPr>
              <p:spPr>
                <a:xfrm>
                  <a:off x="3529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37" name="Google Shape;2637;p27"/>
                <p:cNvSpPr/>
                <p:nvPr/>
              </p:nvSpPr>
              <p:spPr>
                <a:xfrm>
                  <a:off x="363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38" name="Google Shape;2638;p27"/>
                <p:cNvSpPr/>
                <p:nvPr/>
              </p:nvSpPr>
              <p:spPr>
                <a:xfrm>
                  <a:off x="3746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39" name="Google Shape;2639;p27"/>
                <p:cNvSpPr/>
                <p:nvPr/>
              </p:nvSpPr>
              <p:spPr>
                <a:xfrm>
                  <a:off x="38545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40" name="Google Shape;2640;p27"/>
                <p:cNvSpPr/>
                <p:nvPr/>
              </p:nvSpPr>
              <p:spPr>
                <a:xfrm>
                  <a:off x="3962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41" name="Google Shape;2641;p27"/>
                <p:cNvSpPr/>
                <p:nvPr/>
              </p:nvSpPr>
              <p:spPr>
                <a:xfrm>
                  <a:off x="4071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42" name="Google Shape;2642;p27"/>
                <p:cNvSpPr/>
                <p:nvPr/>
              </p:nvSpPr>
              <p:spPr>
                <a:xfrm>
                  <a:off x="417940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43" name="Google Shape;2643;p27"/>
                <p:cNvSpPr/>
                <p:nvPr/>
              </p:nvSpPr>
              <p:spPr>
                <a:xfrm>
                  <a:off x="4287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44" name="Google Shape;2644;p27"/>
                <p:cNvSpPr/>
                <p:nvPr/>
              </p:nvSpPr>
              <p:spPr>
                <a:xfrm>
                  <a:off x="4395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45" name="Google Shape;2645;p27"/>
                <p:cNvSpPr/>
                <p:nvPr/>
              </p:nvSpPr>
              <p:spPr>
                <a:xfrm>
                  <a:off x="45042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46" name="Google Shape;2646;p27"/>
                <p:cNvSpPr/>
                <p:nvPr/>
              </p:nvSpPr>
              <p:spPr>
                <a:xfrm>
                  <a:off x="46125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47" name="Google Shape;2647;p27"/>
                <p:cNvSpPr/>
                <p:nvPr/>
              </p:nvSpPr>
              <p:spPr>
                <a:xfrm>
                  <a:off x="47208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48" name="Google Shape;2648;p27"/>
                <p:cNvSpPr/>
                <p:nvPr/>
              </p:nvSpPr>
              <p:spPr>
                <a:xfrm>
                  <a:off x="4829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49" name="Google Shape;2649;p27"/>
                <p:cNvSpPr/>
                <p:nvPr/>
              </p:nvSpPr>
              <p:spPr>
                <a:xfrm>
                  <a:off x="4937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0" name="Google Shape;2650;p27"/>
                <p:cNvSpPr/>
                <p:nvPr/>
              </p:nvSpPr>
              <p:spPr>
                <a:xfrm>
                  <a:off x="5045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1" name="Google Shape;2651;p27"/>
                <p:cNvSpPr/>
                <p:nvPr/>
              </p:nvSpPr>
              <p:spPr>
                <a:xfrm>
                  <a:off x="51539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2" name="Google Shape;2652;p27"/>
                <p:cNvSpPr/>
                <p:nvPr/>
              </p:nvSpPr>
              <p:spPr>
                <a:xfrm>
                  <a:off x="52622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3" name="Google Shape;2653;p27"/>
                <p:cNvSpPr/>
                <p:nvPr/>
              </p:nvSpPr>
              <p:spPr>
                <a:xfrm>
                  <a:off x="537052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4" name="Google Shape;2654;p27"/>
                <p:cNvSpPr/>
                <p:nvPr/>
              </p:nvSpPr>
              <p:spPr>
                <a:xfrm>
                  <a:off x="5478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5" name="Google Shape;2655;p27"/>
                <p:cNvSpPr/>
                <p:nvPr/>
              </p:nvSpPr>
              <p:spPr>
                <a:xfrm>
                  <a:off x="5587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6" name="Google Shape;2656;p27"/>
                <p:cNvSpPr/>
                <p:nvPr/>
              </p:nvSpPr>
              <p:spPr>
                <a:xfrm>
                  <a:off x="5695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7" name="Google Shape;2657;p27"/>
                <p:cNvSpPr/>
                <p:nvPr/>
              </p:nvSpPr>
              <p:spPr>
                <a:xfrm>
                  <a:off x="5803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8" name="Google Shape;2658;p27"/>
                <p:cNvSpPr/>
                <p:nvPr/>
              </p:nvSpPr>
              <p:spPr>
                <a:xfrm>
                  <a:off x="5911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9" name="Google Shape;2659;p27"/>
                <p:cNvSpPr/>
                <p:nvPr/>
              </p:nvSpPr>
              <p:spPr>
                <a:xfrm>
                  <a:off x="602022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0" name="Google Shape;2660;p27"/>
                <p:cNvSpPr/>
                <p:nvPr/>
              </p:nvSpPr>
              <p:spPr>
                <a:xfrm>
                  <a:off x="6128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1" name="Google Shape;2661;p27"/>
                <p:cNvSpPr/>
                <p:nvPr/>
              </p:nvSpPr>
              <p:spPr>
                <a:xfrm>
                  <a:off x="6236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2" name="Google Shape;2662;p27"/>
                <p:cNvSpPr/>
                <p:nvPr/>
              </p:nvSpPr>
              <p:spPr>
                <a:xfrm>
                  <a:off x="63451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3" name="Google Shape;2663;p27"/>
                <p:cNvSpPr/>
                <p:nvPr/>
              </p:nvSpPr>
              <p:spPr>
                <a:xfrm>
                  <a:off x="64534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4" name="Google Shape;2664;p27"/>
                <p:cNvSpPr/>
                <p:nvPr/>
              </p:nvSpPr>
              <p:spPr>
                <a:xfrm>
                  <a:off x="65616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5" name="Google Shape;2665;p27"/>
                <p:cNvSpPr/>
                <p:nvPr/>
              </p:nvSpPr>
              <p:spPr>
                <a:xfrm>
                  <a:off x="6669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6" name="Google Shape;2666;p27"/>
                <p:cNvSpPr/>
                <p:nvPr/>
              </p:nvSpPr>
              <p:spPr>
                <a:xfrm>
                  <a:off x="67782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7" name="Google Shape;2667;p27"/>
                <p:cNvSpPr/>
                <p:nvPr/>
              </p:nvSpPr>
              <p:spPr>
                <a:xfrm>
                  <a:off x="6886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8" name="Google Shape;2668;p27"/>
                <p:cNvSpPr/>
                <p:nvPr/>
              </p:nvSpPr>
              <p:spPr>
                <a:xfrm>
                  <a:off x="69948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9" name="Google Shape;2669;p27"/>
                <p:cNvSpPr/>
                <p:nvPr/>
              </p:nvSpPr>
              <p:spPr>
                <a:xfrm>
                  <a:off x="7103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0" name="Google Shape;2670;p27"/>
                <p:cNvSpPr/>
                <p:nvPr/>
              </p:nvSpPr>
              <p:spPr>
                <a:xfrm>
                  <a:off x="72113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1" name="Google Shape;2671;p27"/>
                <p:cNvSpPr/>
                <p:nvPr/>
              </p:nvSpPr>
              <p:spPr>
                <a:xfrm>
                  <a:off x="73197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2" name="Google Shape;2672;p27"/>
                <p:cNvSpPr/>
                <p:nvPr/>
              </p:nvSpPr>
              <p:spPr>
                <a:xfrm>
                  <a:off x="742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3" name="Google Shape;2673;p27"/>
                <p:cNvSpPr/>
                <p:nvPr/>
              </p:nvSpPr>
              <p:spPr>
                <a:xfrm>
                  <a:off x="75362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4" name="Google Shape;2674;p27"/>
                <p:cNvSpPr/>
                <p:nvPr/>
              </p:nvSpPr>
              <p:spPr>
                <a:xfrm>
                  <a:off x="7644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5" name="Google Shape;2675;p27"/>
                <p:cNvSpPr/>
                <p:nvPr/>
              </p:nvSpPr>
              <p:spPr>
                <a:xfrm>
                  <a:off x="77528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6" name="Google Shape;2676;p27"/>
                <p:cNvSpPr/>
                <p:nvPr/>
              </p:nvSpPr>
              <p:spPr>
                <a:xfrm>
                  <a:off x="7861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7" name="Google Shape;2677;p27"/>
                <p:cNvSpPr/>
                <p:nvPr/>
              </p:nvSpPr>
              <p:spPr>
                <a:xfrm>
                  <a:off x="79693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8" name="Google Shape;2678;p27"/>
                <p:cNvSpPr/>
                <p:nvPr/>
              </p:nvSpPr>
              <p:spPr>
                <a:xfrm>
                  <a:off x="8077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79" name="Google Shape;2679;p27"/>
              <p:cNvGrpSpPr/>
              <p:nvPr/>
            </p:nvGrpSpPr>
            <p:grpSpPr>
              <a:xfrm>
                <a:off x="4503914" y="-641075"/>
                <a:ext cx="6806225" cy="1498825"/>
                <a:chOff x="2771675" y="1312375"/>
                <a:chExt cx="6806225" cy="1498825"/>
              </a:xfrm>
            </p:grpSpPr>
            <p:sp>
              <p:nvSpPr>
                <p:cNvPr id="2680" name="Google Shape;2680;p27"/>
                <p:cNvSpPr/>
                <p:nvPr/>
              </p:nvSpPr>
              <p:spPr>
                <a:xfrm>
                  <a:off x="277167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1" name="Google Shape;2681;p27"/>
                <p:cNvSpPr/>
                <p:nvPr/>
              </p:nvSpPr>
              <p:spPr>
                <a:xfrm>
                  <a:off x="28799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2" name="Google Shape;2682;p27"/>
                <p:cNvSpPr/>
                <p:nvPr/>
              </p:nvSpPr>
              <p:spPr>
                <a:xfrm>
                  <a:off x="2988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3" name="Google Shape;2683;p27"/>
                <p:cNvSpPr/>
                <p:nvPr/>
              </p:nvSpPr>
              <p:spPr>
                <a:xfrm>
                  <a:off x="3096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4" name="Google Shape;2684;p27"/>
                <p:cNvSpPr/>
                <p:nvPr/>
              </p:nvSpPr>
              <p:spPr>
                <a:xfrm>
                  <a:off x="3204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5" name="Google Shape;2685;p27"/>
                <p:cNvSpPr/>
                <p:nvPr/>
              </p:nvSpPr>
              <p:spPr>
                <a:xfrm>
                  <a:off x="33131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6" name="Google Shape;2686;p27"/>
                <p:cNvSpPr/>
                <p:nvPr/>
              </p:nvSpPr>
              <p:spPr>
                <a:xfrm>
                  <a:off x="34213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7" name="Google Shape;2687;p27"/>
                <p:cNvSpPr/>
                <p:nvPr/>
              </p:nvSpPr>
              <p:spPr>
                <a:xfrm>
                  <a:off x="3529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8" name="Google Shape;2688;p27"/>
                <p:cNvSpPr/>
                <p:nvPr/>
              </p:nvSpPr>
              <p:spPr>
                <a:xfrm>
                  <a:off x="363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9" name="Google Shape;2689;p27"/>
                <p:cNvSpPr/>
                <p:nvPr/>
              </p:nvSpPr>
              <p:spPr>
                <a:xfrm>
                  <a:off x="3746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0" name="Google Shape;2690;p27"/>
                <p:cNvSpPr/>
                <p:nvPr/>
              </p:nvSpPr>
              <p:spPr>
                <a:xfrm>
                  <a:off x="38545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1" name="Google Shape;2691;p27"/>
                <p:cNvSpPr/>
                <p:nvPr/>
              </p:nvSpPr>
              <p:spPr>
                <a:xfrm>
                  <a:off x="3962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2" name="Google Shape;2692;p27"/>
                <p:cNvSpPr/>
                <p:nvPr/>
              </p:nvSpPr>
              <p:spPr>
                <a:xfrm>
                  <a:off x="4071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3" name="Google Shape;2693;p27"/>
                <p:cNvSpPr/>
                <p:nvPr/>
              </p:nvSpPr>
              <p:spPr>
                <a:xfrm>
                  <a:off x="417940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4" name="Google Shape;2694;p27"/>
                <p:cNvSpPr/>
                <p:nvPr/>
              </p:nvSpPr>
              <p:spPr>
                <a:xfrm>
                  <a:off x="4287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5" name="Google Shape;2695;p27"/>
                <p:cNvSpPr/>
                <p:nvPr/>
              </p:nvSpPr>
              <p:spPr>
                <a:xfrm>
                  <a:off x="4395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6" name="Google Shape;2696;p27"/>
                <p:cNvSpPr/>
                <p:nvPr/>
              </p:nvSpPr>
              <p:spPr>
                <a:xfrm>
                  <a:off x="45042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7" name="Google Shape;2697;p27"/>
                <p:cNvSpPr/>
                <p:nvPr/>
              </p:nvSpPr>
              <p:spPr>
                <a:xfrm>
                  <a:off x="46125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8" name="Google Shape;2698;p27"/>
                <p:cNvSpPr/>
                <p:nvPr/>
              </p:nvSpPr>
              <p:spPr>
                <a:xfrm>
                  <a:off x="47208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9" name="Google Shape;2699;p27"/>
                <p:cNvSpPr/>
                <p:nvPr/>
              </p:nvSpPr>
              <p:spPr>
                <a:xfrm>
                  <a:off x="4829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0" name="Google Shape;2700;p27"/>
                <p:cNvSpPr/>
                <p:nvPr/>
              </p:nvSpPr>
              <p:spPr>
                <a:xfrm>
                  <a:off x="4937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1" name="Google Shape;2701;p27"/>
                <p:cNvSpPr/>
                <p:nvPr/>
              </p:nvSpPr>
              <p:spPr>
                <a:xfrm>
                  <a:off x="5045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2" name="Google Shape;2702;p27"/>
                <p:cNvSpPr/>
                <p:nvPr/>
              </p:nvSpPr>
              <p:spPr>
                <a:xfrm>
                  <a:off x="51539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3" name="Google Shape;2703;p27"/>
                <p:cNvSpPr/>
                <p:nvPr/>
              </p:nvSpPr>
              <p:spPr>
                <a:xfrm>
                  <a:off x="52622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4" name="Google Shape;2704;p27"/>
                <p:cNvSpPr/>
                <p:nvPr/>
              </p:nvSpPr>
              <p:spPr>
                <a:xfrm>
                  <a:off x="537052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5" name="Google Shape;2705;p27"/>
                <p:cNvSpPr/>
                <p:nvPr/>
              </p:nvSpPr>
              <p:spPr>
                <a:xfrm>
                  <a:off x="5478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6" name="Google Shape;2706;p27"/>
                <p:cNvSpPr/>
                <p:nvPr/>
              </p:nvSpPr>
              <p:spPr>
                <a:xfrm>
                  <a:off x="5587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7" name="Google Shape;2707;p27"/>
                <p:cNvSpPr/>
                <p:nvPr/>
              </p:nvSpPr>
              <p:spPr>
                <a:xfrm>
                  <a:off x="5695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8" name="Google Shape;2708;p27"/>
                <p:cNvSpPr/>
                <p:nvPr/>
              </p:nvSpPr>
              <p:spPr>
                <a:xfrm>
                  <a:off x="5803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9" name="Google Shape;2709;p27"/>
                <p:cNvSpPr/>
                <p:nvPr/>
              </p:nvSpPr>
              <p:spPr>
                <a:xfrm>
                  <a:off x="5911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10" name="Google Shape;2710;p27"/>
                <p:cNvSpPr/>
                <p:nvPr/>
              </p:nvSpPr>
              <p:spPr>
                <a:xfrm>
                  <a:off x="602022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11" name="Google Shape;2711;p27"/>
                <p:cNvSpPr/>
                <p:nvPr/>
              </p:nvSpPr>
              <p:spPr>
                <a:xfrm>
                  <a:off x="6128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12" name="Google Shape;2712;p27"/>
                <p:cNvSpPr/>
                <p:nvPr/>
              </p:nvSpPr>
              <p:spPr>
                <a:xfrm>
                  <a:off x="6236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13" name="Google Shape;2713;p27"/>
                <p:cNvSpPr/>
                <p:nvPr/>
              </p:nvSpPr>
              <p:spPr>
                <a:xfrm>
                  <a:off x="63451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14" name="Google Shape;2714;p27"/>
                <p:cNvSpPr/>
                <p:nvPr/>
              </p:nvSpPr>
              <p:spPr>
                <a:xfrm>
                  <a:off x="64534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15" name="Google Shape;2715;p27"/>
                <p:cNvSpPr/>
                <p:nvPr/>
              </p:nvSpPr>
              <p:spPr>
                <a:xfrm>
                  <a:off x="65616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16" name="Google Shape;2716;p27"/>
                <p:cNvSpPr/>
                <p:nvPr/>
              </p:nvSpPr>
              <p:spPr>
                <a:xfrm>
                  <a:off x="6669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17" name="Google Shape;2717;p27"/>
                <p:cNvSpPr/>
                <p:nvPr/>
              </p:nvSpPr>
              <p:spPr>
                <a:xfrm>
                  <a:off x="67782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18" name="Google Shape;2718;p27"/>
                <p:cNvSpPr/>
                <p:nvPr/>
              </p:nvSpPr>
              <p:spPr>
                <a:xfrm>
                  <a:off x="6886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19" name="Google Shape;2719;p27"/>
                <p:cNvSpPr/>
                <p:nvPr/>
              </p:nvSpPr>
              <p:spPr>
                <a:xfrm>
                  <a:off x="69948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0" name="Google Shape;2720;p27"/>
                <p:cNvSpPr/>
                <p:nvPr/>
              </p:nvSpPr>
              <p:spPr>
                <a:xfrm>
                  <a:off x="7103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1" name="Google Shape;2721;p27"/>
                <p:cNvSpPr/>
                <p:nvPr/>
              </p:nvSpPr>
              <p:spPr>
                <a:xfrm>
                  <a:off x="72113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2" name="Google Shape;2722;p27"/>
                <p:cNvSpPr/>
                <p:nvPr/>
              </p:nvSpPr>
              <p:spPr>
                <a:xfrm>
                  <a:off x="73197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3" name="Google Shape;2723;p27"/>
                <p:cNvSpPr/>
                <p:nvPr/>
              </p:nvSpPr>
              <p:spPr>
                <a:xfrm>
                  <a:off x="742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4" name="Google Shape;2724;p27"/>
                <p:cNvSpPr/>
                <p:nvPr/>
              </p:nvSpPr>
              <p:spPr>
                <a:xfrm>
                  <a:off x="75362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5" name="Google Shape;2725;p27"/>
                <p:cNvSpPr/>
                <p:nvPr/>
              </p:nvSpPr>
              <p:spPr>
                <a:xfrm>
                  <a:off x="7644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6" name="Google Shape;2726;p27"/>
                <p:cNvSpPr/>
                <p:nvPr/>
              </p:nvSpPr>
              <p:spPr>
                <a:xfrm>
                  <a:off x="77528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7" name="Google Shape;2727;p27"/>
                <p:cNvSpPr/>
                <p:nvPr/>
              </p:nvSpPr>
              <p:spPr>
                <a:xfrm>
                  <a:off x="7861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8" name="Google Shape;2728;p27"/>
                <p:cNvSpPr/>
                <p:nvPr/>
              </p:nvSpPr>
              <p:spPr>
                <a:xfrm>
                  <a:off x="79693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9" name="Google Shape;2729;p27"/>
                <p:cNvSpPr/>
                <p:nvPr/>
              </p:nvSpPr>
              <p:spPr>
                <a:xfrm>
                  <a:off x="8077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730" name="Google Shape;2730;p27"/>
            <p:cNvSpPr/>
            <p:nvPr/>
          </p:nvSpPr>
          <p:spPr>
            <a:xfrm>
              <a:off x="5511100" y="0"/>
              <a:ext cx="3353700" cy="450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31" name="Google Shape;2731;p27"/>
            <p:cNvGrpSpPr/>
            <p:nvPr/>
          </p:nvGrpSpPr>
          <p:grpSpPr>
            <a:xfrm>
              <a:off x="-1016875" y="-1048925"/>
              <a:ext cx="12327014" cy="1498825"/>
              <a:chOff x="-1016875" y="-641075"/>
              <a:chExt cx="12327014" cy="1498825"/>
            </a:xfrm>
          </p:grpSpPr>
          <p:grpSp>
            <p:nvGrpSpPr>
              <p:cNvPr id="2732" name="Google Shape;2732;p27"/>
              <p:cNvGrpSpPr/>
              <p:nvPr/>
            </p:nvGrpSpPr>
            <p:grpSpPr>
              <a:xfrm>
                <a:off x="-1016875" y="-641075"/>
                <a:ext cx="6914500" cy="1498825"/>
                <a:chOff x="2663400" y="1312375"/>
                <a:chExt cx="6914500" cy="1498825"/>
              </a:xfrm>
            </p:grpSpPr>
            <p:sp>
              <p:nvSpPr>
                <p:cNvPr id="2733" name="Google Shape;2733;p27"/>
                <p:cNvSpPr/>
                <p:nvPr/>
              </p:nvSpPr>
              <p:spPr>
                <a:xfrm>
                  <a:off x="26634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4" name="Google Shape;2734;p27"/>
                <p:cNvSpPr/>
                <p:nvPr/>
              </p:nvSpPr>
              <p:spPr>
                <a:xfrm>
                  <a:off x="277167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5" name="Google Shape;2735;p27"/>
                <p:cNvSpPr/>
                <p:nvPr/>
              </p:nvSpPr>
              <p:spPr>
                <a:xfrm>
                  <a:off x="28799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6" name="Google Shape;2736;p27"/>
                <p:cNvSpPr/>
                <p:nvPr/>
              </p:nvSpPr>
              <p:spPr>
                <a:xfrm>
                  <a:off x="2988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7" name="Google Shape;2737;p27"/>
                <p:cNvSpPr/>
                <p:nvPr/>
              </p:nvSpPr>
              <p:spPr>
                <a:xfrm>
                  <a:off x="3096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8" name="Google Shape;2738;p27"/>
                <p:cNvSpPr/>
                <p:nvPr/>
              </p:nvSpPr>
              <p:spPr>
                <a:xfrm>
                  <a:off x="3204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9" name="Google Shape;2739;p27"/>
                <p:cNvSpPr/>
                <p:nvPr/>
              </p:nvSpPr>
              <p:spPr>
                <a:xfrm>
                  <a:off x="33131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0" name="Google Shape;2740;p27"/>
                <p:cNvSpPr/>
                <p:nvPr/>
              </p:nvSpPr>
              <p:spPr>
                <a:xfrm>
                  <a:off x="34213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1" name="Google Shape;2741;p27"/>
                <p:cNvSpPr/>
                <p:nvPr/>
              </p:nvSpPr>
              <p:spPr>
                <a:xfrm>
                  <a:off x="3529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2" name="Google Shape;2742;p27"/>
                <p:cNvSpPr/>
                <p:nvPr/>
              </p:nvSpPr>
              <p:spPr>
                <a:xfrm>
                  <a:off x="363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3" name="Google Shape;2743;p27"/>
                <p:cNvSpPr/>
                <p:nvPr/>
              </p:nvSpPr>
              <p:spPr>
                <a:xfrm>
                  <a:off x="3746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4" name="Google Shape;2744;p27"/>
                <p:cNvSpPr/>
                <p:nvPr/>
              </p:nvSpPr>
              <p:spPr>
                <a:xfrm>
                  <a:off x="38545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5" name="Google Shape;2745;p27"/>
                <p:cNvSpPr/>
                <p:nvPr/>
              </p:nvSpPr>
              <p:spPr>
                <a:xfrm>
                  <a:off x="3962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6" name="Google Shape;2746;p27"/>
                <p:cNvSpPr/>
                <p:nvPr/>
              </p:nvSpPr>
              <p:spPr>
                <a:xfrm>
                  <a:off x="4071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7" name="Google Shape;2747;p27"/>
                <p:cNvSpPr/>
                <p:nvPr/>
              </p:nvSpPr>
              <p:spPr>
                <a:xfrm>
                  <a:off x="417940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8" name="Google Shape;2748;p27"/>
                <p:cNvSpPr/>
                <p:nvPr/>
              </p:nvSpPr>
              <p:spPr>
                <a:xfrm>
                  <a:off x="4287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9" name="Google Shape;2749;p27"/>
                <p:cNvSpPr/>
                <p:nvPr/>
              </p:nvSpPr>
              <p:spPr>
                <a:xfrm>
                  <a:off x="4395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0" name="Google Shape;2750;p27"/>
                <p:cNvSpPr/>
                <p:nvPr/>
              </p:nvSpPr>
              <p:spPr>
                <a:xfrm>
                  <a:off x="45042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1" name="Google Shape;2751;p27"/>
                <p:cNvSpPr/>
                <p:nvPr/>
              </p:nvSpPr>
              <p:spPr>
                <a:xfrm>
                  <a:off x="46125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2" name="Google Shape;2752;p27"/>
                <p:cNvSpPr/>
                <p:nvPr/>
              </p:nvSpPr>
              <p:spPr>
                <a:xfrm>
                  <a:off x="47208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3" name="Google Shape;2753;p27"/>
                <p:cNvSpPr/>
                <p:nvPr/>
              </p:nvSpPr>
              <p:spPr>
                <a:xfrm>
                  <a:off x="4829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4" name="Google Shape;2754;p27"/>
                <p:cNvSpPr/>
                <p:nvPr/>
              </p:nvSpPr>
              <p:spPr>
                <a:xfrm>
                  <a:off x="4937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5" name="Google Shape;2755;p27"/>
                <p:cNvSpPr/>
                <p:nvPr/>
              </p:nvSpPr>
              <p:spPr>
                <a:xfrm>
                  <a:off x="5045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6" name="Google Shape;2756;p27"/>
                <p:cNvSpPr/>
                <p:nvPr/>
              </p:nvSpPr>
              <p:spPr>
                <a:xfrm>
                  <a:off x="51539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7" name="Google Shape;2757;p27"/>
                <p:cNvSpPr/>
                <p:nvPr/>
              </p:nvSpPr>
              <p:spPr>
                <a:xfrm>
                  <a:off x="52622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8" name="Google Shape;2758;p27"/>
                <p:cNvSpPr/>
                <p:nvPr/>
              </p:nvSpPr>
              <p:spPr>
                <a:xfrm>
                  <a:off x="537052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9" name="Google Shape;2759;p27"/>
                <p:cNvSpPr/>
                <p:nvPr/>
              </p:nvSpPr>
              <p:spPr>
                <a:xfrm>
                  <a:off x="5478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60" name="Google Shape;2760;p27"/>
                <p:cNvSpPr/>
                <p:nvPr/>
              </p:nvSpPr>
              <p:spPr>
                <a:xfrm>
                  <a:off x="5587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61" name="Google Shape;2761;p27"/>
                <p:cNvSpPr/>
                <p:nvPr/>
              </p:nvSpPr>
              <p:spPr>
                <a:xfrm>
                  <a:off x="5695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62" name="Google Shape;2762;p27"/>
                <p:cNvSpPr/>
                <p:nvPr/>
              </p:nvSpPr>
              <p:spPr>
                <a:xfrm>
                  <a:off x="5803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63" name="Google Shape;2763;p27"/>
                <p:cNvSpPr/>
                <p:nvPr/>
              </p:nvSpPr>
              <p:spPr>
                <a:xfrm>
                  <a:off x="5911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64" name="Google Shape;2764;p27"/>
                <p:cNvSpPr/>
                <p:nvPr/>
              </p:nvSpPr>
              <p:spPr>
                <a:xfrm>
                  <a:off x="602022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65" name="Google Shape;2765;p27"/>
                <p:cNvSpPr/>
                <p:nvPr/>
              </p:nvSpPr>
              <p:spPr>
                <a:xfrm>
                  <a:off x="6128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66" name="Google Shape;2766;p27"/>
                <p:cNvSpPr/>
                <p:nvPr/>
              </p:nvSpPr>
              <p:spPr>
                <a:xfrm>
                  <a:off x="6236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67" name="Google Shape;2767;p27"/>
                <p:cNvSpPr/>
                <p:nvPr/>
              </p:nvSpPr>
              <p:spPr>
                <a:xfrm>
                  <a:off x="63451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68" name="Google Shape;2768;p27"/>
                <p:cNvSpPr/>
                <p:nvPr/>
              </p:nvSpPr>
              <p:spPr>
                <a:xfrm>
                  <a:off x="64534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69" name="Google Shape;2769;p27"/>
                <p:cNvSpPr/>
                <p:nvPr/>
              </p:nvSpPr>
              <p:spPr>
                <a:xfrm>
                  <a:off x="65616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70" name="Google Shape;2770;p27"/>
                <p:cNvSpPr/>
                <p:nvPr/>
              </p:nvSpPr>
              <p:spPr>
                <a:xfrm>
                  <a:off x="6669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71" name="Google Shape;2771;p27"/>
                <p:cNvSpPr/>
                <p:nvPr/>
              </p:nvSpPr>
              <p:spPr>
                <a:xfrm>
                  <a:off x="67782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72" name="Google Shape;2772;p27"/>
                <p:cNvSpPr/>
                <p:nvPr/>
              </p:nvSpPr>
              <p:spPr>
                <a:xfrm>
                  <a:off x="6886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73" name="Google Shape;2773;p27"/>
                <p:cNvSpPr/>
                <p:nvPr/>
              </p:nvSpPr>
              <p:spPr>
                <a:xfrm>
                  <a:off x="69948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74" name="Google Shape;2774;p27"/>
                <p:cNvSpPr/>
                <p:nvPr/>
              </p:nvSpPr>
              <p:spPr>
                <a:xfrm>
                  <a:off x="7103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75" name="Google Shape;2775;p27"/>
                <p:cNvSpPr/>
                <p:nvPr/>
              </p:nvSpPr>
              <p:spPr>
                <a:xfrm>
                  <a:off x="72113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76" name="Google Shape;2776;p27"/>
                <p:cNvSpPr/>
                <p:nvPr/>
              </p:nvSpPr>
              <p:spPr>
                <a:xfrm>
                  <a:off x="73197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77" name="Google Shape;2777;p27"/>
                <p:cNvSpPr/>
                <p:nvPr/>
              </p:nvSpPr>
              <p:spPr>
                <a:xfrm>
                  <a:off x="742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78" name="Google Shape;2778;p27"/>
                <p:cNvSpPr/>
                <p:nvPr/>
              </p:nvSpPr>
              <p:spPr>
                <a:xfrm>
                  <a:off x="75362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79" name="Google Shape;2779;p27"/>
                <p:cNvSpPr/>
                <p:nvPr/>
              </p:nvSpPr>
              <p:spPr>
                <a:xfrm>
                  <a:off x="7644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80" name="Google Shape;2780;p27"/>
                <p:cNvSpPr/>
                <p:nvPr/>
              </p:nvSpPr>
              <p:spPr>
                <a:xfrm>
                  <a:off x="77528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81" name="Google Shape;2781;p27"/>
                <p:cNvSpPr/>
                <p:nvPr/>
              </p:nvSpPr>
              <p:spPr>
                <a:xfrm>
                  <a:off x="7861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82" name="Google Shape;2782;p27"/>
                <p:cNvSpPr/>
                <p:nvPr/>
              </p:nvSpPr>
              <p:spPr>
                <a:xfrm>
                  <a:off x="79693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83" name="Google Shape;2783;p27"/>
                <p:cNvSpPr/>
                <p:nvPr/>
              </p:nvSpPr>
              <p:spPr>
                <a:xfrm>
                  <a:off x="8077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84" name="Google Shape;2784;p27"/>
              <p:cNvGrpSpPr/>
              <p:nvPr/>
            </p:nvGrpSpPr>
            <p:grpSpPr>
              <a:xfrm>
                <a:off x="4503914" y="-641075"/>
                <a:ext cx="6806225" cy="1498825"/>
                <a:chOff x="2771675" y="1312375"/>
                <a:chExt cx="6806225" cy="1498825"/>
              </a:xfrm>
            </p:grpSpPr>
            <p:sp>
              <p:nvSpPr>
                <p:cNvPr id="2785" name="Google Shape;2785;p27"/>
                <p:cNvSpPr/>
                <p:nvPr/>
              </p:nvSpPr>
              <p:spPr>
                <a:xfrm>
                  <a:off x="277167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86" name="Google Shape;2786;p27"/>
                <p:cNvSpPr/>
                <p:nvPr/>
              </p:nvSpPr>
              <p:spPr>
                <a:xfrm>
                  <a:off x="28799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87" name="Google Shape;2787;p27"/>
                <p:cNvSpPr/>
                <p:nvPr/>
              </p:nvSpPr>
              <p:spPr>
                <a:xfrm>
                  <a:off x="2988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88" name="Google Shape;2788;p27"/>
                <p:cNvSpPr/>
                <p:nvPr/>
              </p:nvSpPr>
              <p:spPr>
                <a:xfrm>
                  <a:off x="3096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89" name="Google Shape;2789;p27"/>
                <p:cNvSpPr/>
                <p:nvPr/>
              </p:nvSpPr>
              <p:spPr>
                <a:xfrm>
                  <a:off x="3204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0" name="Google Shape;2790;p27"/>
                <p:cNvSpPr/>
                <p:nvPr/>
              </p:nvSpPr>
              <p:spPr>
                <a:xfrm>
                  <a:off x="33131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1" name="Google Shape;2791;p27"/>
                <p:cNvSpPr/>
                <p:nvPr/>
              </p:nvSpPr>
              <p:spPr>
                <a:xfrm>
                  <a:off x="34213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2" name="Google Shape;2792;p27"/>
                <p:cNvSpPr/>
                <p:nvPr/>
              </p:nvSpPr>
              <p:spPr>
                <a:xfrm>
                  <a:off x="3529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3" name="Google Shape;2793;p27"/>
                <p:cNvSpPr/>
                <p:nvPr/>
              </p:nvSpPr>
              <p:spPr>
                <a:xfrm>
                  <a:off x="363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4" name="Google Shape;2794;p27"/>
                <p:cNvSpPr/>
                <p:nvPr/>
              </p:nvSpPr>
              <p:spPr>
                <a:xfrm>
                  <a:off x="3746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5" name="Google Shape;2795;p27"/>
                <p:cNvSpPr/>
                <p:nvPr/>
              </p:nvSpPr>
              <p:spPr>
                <a:xfrm>
                  <a:off x="38545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6" name="Google Shape;2796;p27"/>
                <p:cNvSpPr/>
                <p:nvPr/>
              </p:nvSpPr>
              <p:spPr>
                <a:xfrm>
                  <a:off x="3962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7" name="Google Shape;2797;p27"/>
                <p:cNvSpPr/>
                <p:nvPr/>
              </p:nvSpPr>
              <p:spPr>
                <a:xfrm>
                  <a:off x="4071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8" name="Google Shape;2798;p27"/>
                <p:cNvSpPr/>
                <p:nvPr/>
              </p:nvSpPr>
              <p:spPr>
                <a:xfrm>
                  <a:off x="417940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9" name="Google Shape;2799;p27"/>
                <p:cNvSpPr/>
                <p:nvPr/>
              </p:nvSpPr>
              <p:spPr>
                <a:xfrm>
                  <a:off x="4287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0" name="Google Shape;2800;p27"/>
                <p:cNvSpPr/>
                <p:nvPr/>
              </p:nvSpPr>
              <p:spPr>
                <a:xfrm>
                  <a:off x="4395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1" name="Google Shape;2801;p27"/>
                <p:cNvSpPr/>
                <p:nvPr/>
              </p:nvSpPr>
              <p:spPr>
                <a:xfrm>
                  <a:off x="45042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2" name="Google Shape;2802;p27"/>
                <p:cNvSpPr/>
                <p:nvPr/>
              </p:nvSpPr>
              <p:spPr>
                <a:xfrm>
                  <a:off x="46125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3" name="Google Shape;2803;p27"/>
                <p:cNvSpPr/>
                <p:nvPr/>
              </p:nvSpPr>
              <p:spPr>
                <a:xfrm>
                  <a:off x="47208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4" name="Google Shape;2804;p27"/>
                <p:cNvSpPr/>
                <p:nvPr/>
              </p:nvSpPr>
              <p:spPr>
                <a:xfrm>
                  <a:off x="4829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5" name="Google Shape;2805;p27"/>
                <p:cNvSpPr/>
                <p:nvPr/>
              </p:nvSpPr>
              <p:spPr>
                <a:xfrm>
                  <a:off x="4937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6" name="Google Shape;2806;p27"/>
                <p:cNvSpPr/>
                <p:nvPr/>
              </p:nvSpPr>
              <p:spPr>
                <a:xfrm>
                  <a:off x="5045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7" name="Google Shape;2807;p27"/>
                <p:cNvSpPr/>
                <p:nvPr/>
              </p:nvSpPr>
              <p:spPr>
                <a:xfrm>
                  <a:off x="51539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8" name="Google Shape;2808;p27"/>
                <p:cNvSpPr/>
                <p:nvPr/>
              </p:nvSpPr>
              <p:spPr>
                <a:xfrm>
                  <a:off x="52622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9" name="Google Shape;2809;p27"/>
                <p:cNvSpPr/>
                <p:nvPr/>
              </p:nvSpPr>
              <p:spPr>
                <a:xfrm>
                  <a:off x="537052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0" name="Google Shape;2810;p27"/>
                <p:cNvSpPr/>
                <p:nvPr/>
              </p:nvSpPr>
              <p:spPr>
                <a:xfrm>
                  <a:off x="5478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1" name="Google Shape;2811;p27"/>
                <p:cNvSpPr/>
                <p:nvPr/>
              </p:nvSpPr>
              <p:spPr>
                <a:xfrm>
                  <a:off x="5587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2" name="Google Shape;2812;p27"/>
                <p:cNvSpPr/>
                <p:nvPr/>
              </p:nvSpPr>
              <p:spPr>
                <a:xfrm>
                  <a:off x="5695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3" name="Google Shape;2813;p27"/>
                <p:cNvSpPr/>
                <p:nvPr/>
              </p:nvSpPr>
              <p:spPr>
                <a:xfrm>
                  <a:off x="5803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4" name="Google Shape;2814;p27"/>
                <p:cNvSpPr/>
                <p:nvPr/>
              </p:nvSpPr>
              <p:spPr>
                <a:xfrm>
                  <a:off x="5911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5" name="Google Shape;2815;p27"/>
                <p:cNvSpPr/>
                <p:nvPr/>
              </p:nvSpPr>
              <p:spPr>
                <a:xfrm>
                  <a:off x="602022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6" name="Google Shape;2816;p27"/>
                <p:cNvSpPr/>
                <p:nvPr/>
              </p:nvSpPr>
              <p:spPr>
                <a:xfrm>
                  <a:off x="6128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7" name="Google Shape;2817;p27"/>
                <p:cNvSpPr/>
                <p:nvPr/>
              </p:nvSpPr>
              <p:spPr>
                <a:xfrm>
                  <a:off x="6236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8" name="Google Shape;2818;p27"/>
                <p:cNvSpPr/>
                <p:nvPr/>
              </p:nvSpPr>
              <p:spPr>
                <a:xfrm>
                  <a:off x="63451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9" name="Google Shape;2819;p27"/>
                <p:cNvSpPr/>
                <p:nvPr/>
              </p:nvSpPr>
              <p:spPr>
                <a:xfrm>
                  <a:off x="64534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0" name="Google Shape;2820;p27"/>
                <p:cNvSpPr/>
                <p:nvPr/>
              </p:nvSpPr>
              <p:spPr>
                <a:xfrm>
                  <a:off x="65616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1" name="Google Shape;2821;p27"/>
                <p:cNvSpPr/>
                <p:nvPr/>
              </p:nvSpPr>
              <p:spPr>
                <a:xfrm>
                  <a:off x="6669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2" name="Google Shape;2822;p27"/>
                <p:cNvSpPr/>
                <p:nvPr/>
              </p:nvSpPr>
              <p:spPr>
                <a:xfrm>
                  <a:off x="67782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3" name="Google Shape;2823;p27"/>
                <p:cNvSpPr/>
                <p:nvPr/>
              </p:nvSpPr>
              <p:spPr>
                <a:xfrm>
                  <a:off x="6886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4" name="Google Shape;2824;p27"/>
                <p:cNvSpPr/>
                <p:nvPr/>
              </p:nvSpPr>
              <p:spPr>
                <a:xfrm>
                  <a:off x="69948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5" name="Google Shape;2825;p27"/>
                <p:cNvSpPr/>
                <p:nvPr/>
              </p:nvSpPr>
              <p:spPr>
                <a:xfrm>
                  <a:off x="7103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6" name="Google Shape;2826;p27"/>
                <p:cNvSpPr/>
                <p:nvPr/>
              </p:nvSpPr>
              <p:spPr>
                <a:xfrm>
                  <a:off x="72113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7" name="Google Shape;2827;p27"/>
                <p:cNvSpPr/>
                <p:nvPr/>
              </p:nvSpPr>
              <p:spPr>
                <a:xfrm>
                  <a:off x="73197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8" name="Google Shape;2828;p27"/>
                <p:cNvSpPr/>
                <p:nvPr/>
              </p:nvSpPr>
              <p:spPr>
                <a:xfrm>
                  <a:off x="742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9" name="Google Shape;2829;p27"/>
                <p:cNvSpPr/>
                <p:nvPr/>
              </p:nvSpPr>
              <p:spPr>
                <a:xfrm>
                  <a:off x="75362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0" name="Google Shape;2830;p27"/>
                <p:cNvSpPr/>
                <p:nvPr/>
              </p:nvSpPr>
              <p:spPr>
                <a:xfrm>
                  <a:off x="7644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1" name="Google Shape;2831;p27"/>
                <p:cNvSpPr/>
                <p:nvPr/>
              </p:nvSpPr>
              <p:spPr>
                <a:xfrm>
                  <a:off x="77528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2" name="Google Shape;2832;p27"/>
                <p:cNvSpPr/>
                <p:nvPr/>
              </p:nvSpPr>
              <p:spPr>
                <a:xfrm>
                  <a:off x="7861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3" name="Google Shape;2833;p27"/>
                <p:cNvSpPr/>
                <p:nvPr/>
              </p:nvSpPr>
              <p:spPr>
                <a:xfrm>
                  <a:off x="79693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4" name="Google Shape;2834;p27"/>
                <p:cNvSpPr/>
                <p:nvPr/>
              </p:nvSpPr>
              <p:spPr>
                <a:xfrm>
                  <a:off x="8077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835" name="Google Shape;2835;p27"/>
            <p:cNvSpPr/>
            <p:nvPr/>
          </p:nvSpPr>
          <p:spPr>
            <a:xfrm>
              <a:off x="8864800" y="0"/>
              <a:ext cx="279300" cy="45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BLANK_1_1_1_1_1_2">
    <p:spTree>
      <p:nvGrpSpPr>
        <p:cNvPr id="2836" name="Shape 2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7" name="Google Shape;2837;p28"/>
          <p:cNvSpPr txBox="1"/>
          <p:nvPr>
            <p:ph idx="1" type="subTitle"/>
          </p:nvPr>
        </p:nvSpPr>
        <p:spPr>
          <a:xfrm>
            <a:off x="720000" y="2178275"/>
            <a:ext cx="23055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8" name="Google Shape;2838;p28"/>
          <p:cNvSpPr txBox="1"/>
          <p:nvPr>
            <p:ph idx="2" type="subTitle"/>
          </p:nvPr>
        </p:nvSpPr>
        <p:spPr>
          <a:xfrm>
            <a:off x="3419271" y="2178275"/>
            <a:ext cx="23055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9" name="Google Shape;2839;p28"/>
          <p:cNvSpPr txBox="1"/>
          <p:nvPr>
            <p:ph idx="3" type="subTitle"/>
          </p:nvPr>
        </p:nvSpPr>
        <p:spPr>
          <a:xfrm>
            <a:off x="2069638" y="3969000"/>
            <a:ext cx="23055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0" name="Google Shape;2840;p28"/>
          <p:cNvSpPr txBox="1"/>
          <p:nvPr>
            <p:ph idx="4" type="subTitle"/>
          </p:nvPr>
        </p:nvSpPr>
        <p:spPr>
          <a:xfrm>
            <a:off x="4768909" y="3969000"/>
            <a:ext cx="23055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1" name="Google Shape;2841;p28"/>
          <p:cNvSpPr txBox="1"/>
          <p:nvPr>
            <p:ph idx="5" type="subTitle"/>
          </p:nvPr>
        </p:nvSpPr>
        <p:spPr>
          <a:xfrm>
            <a:off x="6118550" y="2178275"/>
            <a:ext cx="23055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2" name="Google Shape;2842;p28"/>
          <p:cNvSpPr txBox="1"/>
          <p:nvPr>
            <p:ph idx="6" type="subTitle"/>
          </p:nvPr>
        </p:nvSpPr>
        <p:spPr>
          <a:xfrm>
            <a:off x="720000" y="1878725"/>
            <a:ext cx="23055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3" name="Google Shape;2843;p28"/>
          <p:cNvSpPr txBox="1"/>
          <p:nvPr>
            <p:ph idx="7" type="subTitle"/>
          </p:nvPr>
        </p:nvSpPr>
        <p:spPr>
          <a:xfrm>
            <a:off x="3419275" y="1878725"/>
            <a:ext cx="23055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4" name="Google Shape;2844;p28"/>
          <p:cNvSpPr txBox="1"/>
          <p:nvPr>
            <p:ph idx="8" type="subTitle"/>
          </p:nvPr>
        </p:nvSpPr>
        <p:spPr>
          <a:xfrm>
            <a:off x="6118550" y="1878725"/>
            <a:ext cx="23055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5" name="Google Shape;2845;p28"/>
          <p:cNvSpPr txBox="1"/>
          <p:nvPr>
            <p:ph idx="9" type="subTitle"/>
          </p:nvPr>
        </p:nvSpPr>
        <p:spPr>
          <a:xfrm>
            <a:off x="2069650" y="3669300"/>
            <a:ext cx="23055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6" name="Google Shape;2846;p28"/>
          <p:cNvSpPr txBox="1"/>
          <p:nvPr>
            <p:ph idx="13" type="subTitle"/>
          </p:nvPr>
        </p:nvSpPr>
        <p:spPr>
          <a:xfrm>
            <a:off x="4768900" y="3669300"/>
            <a:ext cx="23055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7" name="Google Shape;2847;p28"/>
          <p:cNvSpPr txBox="1"/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2848" name="Google Shape;2848;p28"/>
          <p:cNvGrpSpPr/>
          <p:nvPr/>
        </p:nvGrpSpPr>
        <p:grpSpPr>
          <a:xfrm>
            <a:off x="-1016875" y="-1048925"/>
            <a:ext cx="12327014" cy="6192375"/>
            <a:chOff x="-1016875" y="-1048925"/>
            <a:chExt cx="12327014" cy="6192375"/>
          </a:xfrm>
        </p:grpSpPr>
        <p:sp>
          <p:nvSpPr>
            <p:cNvPr id="2849" name="Google Shape;2849;p28"/>
            <p:cNvSpPr/>
            <p:nvPr/>
          </p:nvSpPr>
          <p:spPr>
            <a:xfrm>
              <a:off x="-1400" y="0"/>
              <a:ext cx="9145500" cy="450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50" name="Google Shape;2850;p28"/>
            <p:cNvGrpSpPr/>
            <p:nvPr/>
          </p:nvGrpSpPr>
          <p:grpSpPr>
            <a:xfrm>
              <a:off x="-1016875" y="-1048925"/>
              <a:ext cx="12327014" cy="1498825"/>
              <a:chOff x="-1016875" y="-641075"/>
              <a:chExt cx="12327014" cy="1498825"/>
            </a:xfrm>
          </p:grpSpPr>
          <p:grpSp>
            <p:nvGrpSpPr>
              <p:cNvPr id="2851" name="Google Shape;2851;p28"/>
              <p:cNvGrpSpPr/>
              <p:nvPr/>
            </p:nvGrpSpPr>
            <p:grpSpPr>
              <a:xfrm>
                <a:off x="-1016875" y="-641075"/>
                <a:ext cx="6914500" cy="1498825"/>
                <a:chOff x="2663400" y="1312375"/>
                <a:chExt cx="6914500" cy="1498825"/>
              </a:xfrm>
            </p:grpSpPr>
            <p:sp>
              <p:nvSpPr>
                <p:cNvPr id="2852" name="Google Shape;2852;p28"/>
                <p:cNvSpPr/>
                <p:nvPr/>
              </p:nvSpPr>
              <p:spPr>
                <a:xfrm>
                  <a:off x="26634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3" name="Google Shape;2853;p28"/>
                <p:cNvSpPr/>
                <p:nvPr/>
              </p:nvSpPr>
              <p:spPr>
                <a:xfrm>
                  <a:off x="277167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4" name="Google Shape;2854;p28"/>
                <p:cNvSpPr/>
                <p:nvPr/>
              </p:nvSpPr>
              <p:spPr>
                <a:xfrm>
                  <a:off x="28799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5" name="Google Shape;2855;p28"/>
                <p:cNvSpPr/>
                <p:nvPr/>
              </p:nvSpPr>
              <p:spPr>
                <a:xfrm>
                  <a:off x="2988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6" name="Google Shape;2856;p28"/>
                <p:cNvSpPr/>
                <p:nvPr/>
              </p:nvSpPr>
              <p:spPr>
                <a:xfrm>
                  <a:off x="3096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7" name="Google Shape;2857;p28"/>
                <p:cNvSpPr/>
                <p:nvPr/>
              </p:nvSpPr>
              <p:spPr>
                <a:xfrm>
                  <a:off x="3204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8" name="Google Shape;2858;p28"/>
                <p:cNvSpPr/>
                <p:nvPr/>
              </p:nvSpPr>
              <p:spPr>
                <a:xfrm>
                  <a:off x="33131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9" name="Google Shape;2859;p28"/>
                <p:cNvSpPr/>
                <p:nvPr/>
              </p:nvSpPr>
              <p:spPr>
                <a:xfrm>
                  <a:off x="34213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0" name="Google Shape;2860;p28"/>
                <p:cNvSpPr/>
                <p:nvPr/>
              </p:nvSpPr>
              <p:spPr>
                <a:xfrm>
                  <a:off x="3529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1" name="Google Shape;2861;p28"/>
                <p:cNvSpPr/>
                <p:nvPr/>
              </p:nvSpPr>
              <p:spPr>
                <a:xfrm>
                  <a:off x="363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2" name="Google Shape;2862;p28"/>
                <p:cNvSpPr/>
                <p:nvPr/>
              </p:nvSpPr>
              <p:spPr>
                <a:xfrm>
                  <a:off x="3746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3" name="Google Shape;2863;p28"/>
                <p:cNvSpPr/>
                <p:nvPr/>
              </p:nvSpPr>
              <p:spPr>
                <a:xfrm>
                  <a:off x="38545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4" name="Google Shape;2864;p28"/>
                <p:cNvSpPr/>
                <p:nvPr/>
              </p:nvSpPr>
              <p:spPr>
                <a:xfrm>
                  <a:off x="3962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5" name="Google Shape;2865;p28"/>
                <p:cNvSpPr/>
                <p:nvPr/>
              </p:nvSpPr>
              <p:spPr>
                <a:xfrm>
                  <a:off x="4071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6" name="Google Shape;2866;p28"/>
                <p:cNvSpPr/>
                <p:nvPr/>
              </p:nvSpPr>
              <p:spPr>
                <a:xfrm>
                  <a:off x="417940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7" name="Google Shape;2867;p28"/>
                <p:cNvSpPr/>
                <p:nvPr/>
              </p:nvSpPr>
              <p:spPr>
                <a:xfrm>
                  <a:off x="4287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8" name="Google Shape;2868;p28"/>
                <p:cNvSpPr/>
                <p:nvPr/>
              </p:nvSpPr>
              <p:spPr>
                <a:xfrm>
                  <a:off x="4395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9" name="Google Shape;2869;p28"/>
                <p:cNvSpPr/>
                <p:nvPr/>
              </p:nvSpPr>
              <p:spPr>
                <a:xfrm>
                  <a:off x="45042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0" name="Google Shape;2870;p28"/>
                <p:cNvSpPr/>
                <p:nvPr/>
              </p:nvSpPr>
              <p:spPr>
                <a:xfrm>
                  <a:off x="46125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1" name="Google Shape;2871;p28"/>
                <p:cNvSpPr/>
                <p:nvPr/>
              </p:nvSpPr>
              <p:spPr>
                <a:xfrm>
                  <a:off x="47208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2" name="Google Shape;2872;p28"/>
                <p:cNvSpPr/>
                <p:nvPr/>
              </p:nvSpPr>
              <p:spPr>
                <a:xfrm>
                  <a:off x="4829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3" name="Google Shape;2873;p28"/>
                <p:cNvSpPr/>
                <p:nvPr/>
              </p:nvSpPr>
              <p:spPr>
                <a:xfrm>
                  <a:off x="4937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4" name="Google Shape;2874;p28"/>
                <p:cNvSpPr/>
                <p:nvPr/>
              </p:nvSpPr>
              <p:spPr>
                <a:xfrm>
                  <a:off x="5045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5" name="Google Shape;2875;p28"/>
                <p:cNvSpPr/>
                <p:nvPr/>
              </p:nvSpPr>
              <p:spPr>
                <a:xfrm>
                  <a:off x="51539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6" name="Google Shape;2876;p28"/>
                <p:cNvSpPr/>
                <p:nvPr/>
              </p:nvSpPr>
              <p:spPr>
                <a:xfrm>
                  <a:off x="52622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7" name="Google Shape;2877;p28"/>
                <p:cNvSpPr/>
                <p:nvPr/>
              </p:nvSpPr>
              <p:spPr>
                <a:xfrm>
                  <a:off x="537052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8" name="Google Shape;2878;p28"/>
                <p:cNvSpPr/>
                <p:nvPr/>
              </p:nvSpPr>
              <p:spPr>
                <a:xfrm>
                  <a:off x="5478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9" name="Google Shape;2879;p28"/>
                <p:cNvSpPr/>
                <p:nvPr/>
              </p:nvSpPr>
              <p:spPr>
                <a:xfrm>
                  <a:off x="5587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0" name="Google Shape;2880;p28"/>
                <p:cNvSpPr/>
                <p:nvPr/>
              </p:nvSpPr>
              <p:spPr>
                <a:xfrm>
                  <a:off x="5695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1" name="Google Shape;2881;p28"/>
                <p:cNvSpPr/>
                <p:nvPr/>
              </p:nvSpPr>
              <p:spPr>
                <a:xfrm>
                  <a:off x="5803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2" name="Google Shape;2882;p28"/>
                <p:cNvSpPr/>
                <p:nvPr/>
              </p:nvSpPr>
              <p:spPr>
                <a:xfrm>
                  <a:off x="5911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3" name="Google Shape;2883;p28"/>
                <p:cNvSpPr/>
                <p:nvPr/>
              </p:nvSpPr>
              <p:spPr>
                <a:xfrm>
                  <a:off x="602022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4" name="Google Shape;2884;p28"/>
                <p:cNvSpPr/>
                <p:nvPr/>
              </p:nvSpPr>
              <p:spPr>
                <a:xfrm>
                  <a:off x="6128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5" name="Google Shape;2885;p28"/>
                <p:cNvSpPr/>
                <p:nvPr/>
              </p:nvSpPr>
              <p:spPr>
                <a:xfrm>
                  <a:off x="6236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6" name="Google Shape;2886;p28"/>
                <p:cNvSpPr/>
                <p:nvPr/>
              </p:nvSpPr>
              <p:spPr>
                <a:xfrm>
                  <a:off x="63451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7" name="Google Shape;2887;p28"/>
                <p:cNvSpPr/>
                <p:nvPr/>
              </p:nvSpPr>
              <p:spPr>
                <a:xfrm>
                  <a:off x="64534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8" name="Google Shape;2888;p28"/>
                <p:cNvSpPr/>
                <p:nvPr/>
              </p:nvSpPr>
              <p:spPr>
                <a:xfrm>
                  <a:off x="65616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9" name="Google Shape;2889;p28"/>
                <p:cNvSpPr/>
                <p:nvPr/>
              </p:nvSpPr>
              <p:spPr>
                <a:xfrm>
                  <a:off x="6669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0" name="Google Shape;2890;p28"/>
                <p:cNvSpPr/>
                <p:nvPr/>
              </p:nvSpPr>
              <p:spPr>
                <a:xfrm>
                  <a:off x="67782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1" name="Google Shape;2891;p28"/>
                <p:cNvSpPr/>
                <p:nvPr/>
              </p:nvSpPr>
              <p:spPr>
                <a:xfrm>
                  <a:off x="6886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2" name="Google Shape;2892;p28"/>
                <p:cNvSpPr/>
                <p:nvPr/>
              </p:nvSpPr>
              <p:spPr>
                <a:xfrm>
                  <a:off x="69948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3" name="Google Shape;2893;p28"/>
                <p:cNvSpPr/>
                <p:nvPr/>
              </p:nvSpPr>
              <p:spPr>
                <a:xfrm>
                  <a:off x="7103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4" name="Google Shape;2894;p28"/>
                <p:cNvSpPr/>
                <p:nvPr/>
              </p:nvSpPr>
              <p:spPr>
                <a:xfrm>
                  <a:off x="72113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5" name="Google Shape;2895;p28"/>
                <p:cNvSpPr/>
                <p:nvPr/>
              </p:nvSpPr>
              <p:spPr>
                <a:xfrm>
                  <a:off x="73197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6" name="Google Shape;2896;p28"/>
                <p:cNvSpPr/>
                <p:nvPr/>
              </p:nvSpPr>
              <p:spPr>
                <a:xfrm>
                  <a:off x="742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7" name="Google Shape;2897;p28"/>
                <p:cNvSpPr/>
                <p:nvPr/>
              </p:nvSpPr>
              <p:spPr>
                <a:xfrm>
                  <a:off x="75362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8" name="Google Shape;2898;p28"/>
                <p:cNvSpPr/>
                <p:nvPr/>
              </p:nvSpPr>
              <p:spPr>
                <a:xfrm>
                  <a:off x="7644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9" name="Google Shape;2899;p28"/>
                <p:cNvSpPr/>
                <p:nvPr/>
              </p:nvSpPr>
              <p:spPr>
                <a:xfrm>
                  <a:off x="77528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00" name="Google Shape;2900;p28"/>
                <p:cNvSpPr/>
                <p:nvPr/>
              </p:nvSpPr>
              <p:spPr>
                <a:xfrm>
                  <a:off x="7861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01" name="Google Shape;2901;p28"/>
                <p:cNvSpPr/>
                <p:nvPr/>
              </p:nvSpPr>
              <p:spPr>
                <a:xfrm>
                  <a:off x="79693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02" name="Google Shape;2902;p28"/>
                <p:cNvSpPr/>
                <p:nvPr/>
              </p:nvSpPr>
              <p:spPr>
                <a:xfrm>
                  <a:off x="8077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03" name="Google Shape;2903;p28"/>
              <p:cNvGrpSpPr/>
              <p:nvPr/>
            </p:nvGrpSpPr>
            <p:grpSpPr>
              <a:xfrm>
                <a:off x="4503914" y="-641075"/>
                <a:ext cx="6806225" cy="1498825"/>
                <a:chOff x="2771675" y="1312375"/>
                <a:chExt cx="6806225" cy="1498825"/>
              </a:xfrm>
            </p:grpSpPr>
            <p:sp>
              <p:nvSpPr>
                <p:cNvPr id="2904" name="Google Shape;2904;p28"/>
                <p:cNvSpPr/>
                <p:nvPr/>
              </p:nvSpPr>
              <p:spPr>
                <a:xfrm>
                  <a:off x="277167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05" name="Google Shape;2905;p28"/>
                <p:cNvSpPr/>
                <p:nvPr/>
              </p:nvSpPr>
              <p:spPr>
                <a:xfrm>
                  <a:off x="28799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06" name="Google Shape;2906;p28"/>
                <p:cNvSpPr/>
                <p:nvPr/>
              </p:nvSpPr>
              <p:spPr>
                <a:xfrm>
                  <a:off x="2988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07" name="Google Shape;2907;p28"/>
                <p:cNvSpPr/>
                <p:nvPr/>
              </p:nvSpPr>
              <p:spPr>
                <a:xfrm>
                  <a:off x="3096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08" name="Google Shape;2908;p28"/>
                <p:cNvSpPr/>
                <p:nvPr/>
              </p:nvSpPr>
              <p:spPr>
                <a:xfrm>
                  <a:off x="3204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09" name="Google Shape;2909;p28"/>
                <p:cNvSpPr/>
                <p:nvPr/>
              </p:nvSpPr>
              <p:spPr>
                <a:xfrm>
                  <a:off x="33131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10" name="Google Shape;2910;p28"/>
                <p:cNvSpPr/>
                <p:nvPr/>
              </p:nvSpPr>
              <p:spPr>
                <a:xfrm>
                  <a:off x="34213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11" name="Google Shape;2911;p28"/>
                <p:cNvSpPr/>
                <p:nvPr/>
              </p:nvSpPr>
              <p:spPr>
                <a:xfrm>
                  <a:off x="3529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12" name="Google Shape;2912;p28"/>
                <p:cNvSpPr/>
                <p:nvPr/>
              </p:nvSpPr>
              <p:spPr>
                <a:xfrm>
                  <a:off x="363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13" name="Google Shape;2913;p28"/>
                <p:cNvSpPr/>
                <p:nvPr/>
              </p:nvSpPr>
              <p:spPr>
                <a:xfrm>
                  <a:off x="3746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14" name="Google Shape;2914;p28"/>
                <p:cNvSpPr/>
                <p:nvPr/>
              </p:nvSpPr>
              <p:spPr>
                <a:xfrm>
                  <a:off x="38545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15" name="Google Shape;2915;p28"/>
                <p:cNvSpPr/>
                <p:nvPr/>
              </p:nvSpPr>
              <p:spPr>
                <a:xfrm>
                  <a:off x="3962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16" name="Google Shape;2916;p28"/>
                <p:cNvSpPr/>
                <p:nvPr/>
              </p:nvSpPr>
              <p:spPr>
                <a:xfrm>
                  <a:off x="4071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17" name="Google Shape;2917;p28"/>
                <p:cNvSpPr/>
                <p:nvPr/>
              </p:nvSpPr>
              <p:spPr>
                <a:xfrm>
                  <a:off x="417940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18" name="Google Shape;2918;p28"/>
                <p:cNvSpPr/>
                <p:nvPr/>
              </p:nvSpPr>
              <p:spPr>
                <a:xfrm>
                  <a:off x="4287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19" name="Google Shape;2919;p28"/>
                <p:cNvSpPr/>
                <p:nvPr/>
              </p:nvSpPr>
              <p:spPr>
                <a:xfrm>
                  <a:off x="4395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20" name="Google Shape;2920;p28"/>
                <p:cNvSpPr/>
                <p:nvPr/>
              </p:nvSpPr>
              <p:spPr>
                <a:xfrm>
                  <a:off x="45042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21" name="Google Shape;2921;p28"/>
                <p:cNvSpPr/>
                <p:nvPr/>
              </p:nvSpPr>
              <p:spPr>
                <a:xfrm>
                  <a:off x="46125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22" name="Google Shape;2922;p28"/>
                <p:cNvSpPr/>
                <p:nvPr/>
              </p:nvSpPr>
              <p:spPr>
                <a:xfrm>
                  <a:off x="47208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23" name="Google Shape;2923;p28"/>
                <p:cNvSpPr/>
                <p:nvPr/>
              </p:nvSpPr>
              <p:spPr>
                <a:xfrm>
                  <a:off x="4829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24" name="Google Shape;2924;p28"/>
                <p:cNvSpPr/>
                <p:nvPr/>
              </p:nvSpPr>
              <p:spPr>
                <a:xfrm>
                  <a:off x="4937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25" name="Google Shape;2925;p28"/>
                <p:cNvSpPr/>
                <p:nvPr/>
              </p:nvSpPr>
              <p:spPr>
                <a:xfrm>
                  <a:off x="5045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26" name="Google Shape;2926;p28"/>
                <p:cNvSpPr/>
                <p:nvPr/>
              </p:nvSpPr>
              <p:spPr>
                <a:xfrm>
                  <a:off x="51539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27" name="Google Shape;2927;p28"/>
                <p:cNvSpPr/>
                <p:nvPr/>
              </p:nvSpPr>
              <p:spPr>
                <a:xfrm>
                  <a:off x="52622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28" name="Google Shape;2928;p28"/>
                <p:cNvSpPr/>
                <p:nvPr/>
              </p:nvSpPr>
              <p:spPr>
                <a:xfrm>
                  <a:off x="537052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29" name="Google Shape;2929;p28"/>
                <p:cNvSpPr/>
                <p:nvPr/>
              </p:nvSpPr>
              <p:spPr>
                <a:xfrm>
                  <a:off x="5478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30" name="Google Shape;2930;p28"/>
                <p:cNvSpPr/>
                <p:nvPr/>
              </p:nvSpPr>
              <p:spPr>
                <a:xfrm>
                  <a:off x="5587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31" name="Google Shape;2931;p28"/>
                <p:cNvSpPr/>
                <p:nvPr/>
              </p:nvSpPr>
              <p:spPr>
                <a:xfrm>
                  <a:off x="5695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32" name="Google Shape;2932;p28"/>
                <p:cNvSpPr/>
                <p:nvPr/>
              </p:nvSpPr>
              <p:spPr>
                <a:xfrm>
                  <a:off x="5803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33" name="Google Shape;2933;p28"/>
                <p:cNvSpPr/>
                <p:nvPr/>
              </p:nvSpPr>
              <p:spPr>
                <a:xfrm>
                  <a:off x="5911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34" name="Google Shape;2934;p28"/>
                <p:cNvSpPr/>
                <p:nvPr/>
              </p:nvSpPr>
              <p:spPr>
                <a:xfrm>
                  <a:off x="602022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35" name="Google Shape;2935;p28"/>
                <p:cNvSpPr/>
                <p:nvPr/>
              </p:nvSpPr>
              <p:spPr>
                <a:xfrm>
                  <a:off x="6128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36" name="Google Shape;2936;p28"/>
                <p:cNvSpPr/>
                <p:nvPr/>
              </p:nvSpPr>
              <p:spPr>
                <a:xfrm>
                  <a:off x="6236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37" name="Google Shape;2937;p28"/>
                <p:cNvSpPr/>
                <p:nvPr/>
              </p:nvSpPr>
              <p:spPr>
                <a:xfrm>
                  <a:off x="63451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38" name="Google Shape;2938;p28"/>
                <p:cNvSpPr/>
                <p:nvPr/>
              </p:nvSpPr>
              <p:spPr>
                <a:xfrm>
                  <a:off x="64534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39" name="Google Shape;2939;p28"/>
                <p:cNvSpPr/>
                <p:nvPr/>
              </p:nvSpPr>
              <p:spPr>
                <a:xfrm>
                  <a:off x="65616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40" name="Google Shape;2940;p28"/>
                <p:cNvSpPr/>
                <p:nvPr/>
              </p:nvSpPr>
              <p:spPr>
                <a:xfrm>
                  <a:off x="6669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41" name="Google Shape;2941;p28"/>
                <p:cNvSpPr/>
                <p:nvPr/>
              </p:nvSpPr>
              <p:spPr>
                <a:xfrm>
                  <a:off x="67782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42" name="Google Shape;2942;p28"/>
                <p:cNvSpPr/>
                <p:nvPr/>
              </p:nvSpPr>
              <p:spPr>
                <a:xfrm>
                  <a:off x="6886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43" name="Google Shape;2943;p28"/>
                <p:cNvSpPr/>
                <p:nvPr/>
              </p:nvSpPr>
              <p:spPr>
                <a:xfrm>
                  <a:off x="69948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44" name="Google Shape;2944;p28"/>
                <p:cNvSpPr/>
                <p:nvPr/>
              </p:nvSpPr>
              <p:spPr>
                <a:xfrm>
                  <a:off x="7103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45" name="Google Shape;2945;p28"/>
                <p:cNvSpPr/>
                <p:nvPr/>
              </p:nvSpPr>
              <p:spPr>
                <a:xfrm>
                  <a:off x="72113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46" name="Google Shape;2946;p28"/>
                <p:cNvSpPr/>
                <p:nvPr/>
              </p:nvSpPr>
              <p:spPr>
                <a:xfrm>
                  <a:off x="73197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47" name="Google Shape;2947;p28"/>
                <p:cNvSpPr/>
                <p:nvPr/>
              </p:nvSpPr>
              <p:spPr>
                <a:xfrm>
                  <a:off x="742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48" name="Google Shape;2948;p28"/>
                <p:cNvSpPr/>
                <p:nvPr/>
              </p:nvSpPr>
              <p:spPr>
                <a:xfrm>
                  <a:off x="75362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49" name="Google Shape;2949;p28"/>
                <p:cNvSpPr/>
                <p:nvPr/>
              </p:nvSpPr>
              <p:spPr>
                <a:xfrm>
                  <a:off x="7644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50" name="Google Shape;2950;p28"/>
                <p:cNvSpPr/>
                <p:nvPr/>
              </p:nvSpPr>
              <p:spPr>
                <a:xfrm>
                  <a:off x="77528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51" name="Google Shape;2951;p28"/>
                <p:cNvSpPr/>
                <p:nvPr/>
              </p:nvSpPr>
              <p:spPr>
                <a:xfrm>
                  <a:off x="7861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52" name="Google Shape;2952;p28"/>
                <p:cNvSpPr/>
                <p:nvPr/>
              </p:nvSpPr>
              <p:spPr>
                <a:xfrm>
                  <a:off x="79693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53" name="Google Shape;2953;p28"/>
                <p:cNvSpPr/>
                <p:nvPr/>
              </p:nvSpPr>
              <p:spPr>
                <a:xfrm>
                  <a:off x="8077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954" name="Google Shape;2954;p28"/>
            <p:cNvSpPr/>
            <p:nvPr/>
          </p:nvSpPr>
          <p:spPr>
            <a:xfrm>
              <a:off x="855525" y="4560550"/>
              <a:ext cx="7431600" cy="582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5" name="Google Shape;2955;p28"/>
            <p:cNvSpPr/>
            <p:nvPr/>
          </p:nvSpPr>
          <p:spPr>
            <a:xfrm>
              <a:off x="-1400" y="4560550"/>
              <a:ext cx="856800" cy="582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6" name="Google Shape;2956;p28"/>
            <p:cNvSpPr/>
            <p:nvPr/>
          </p:nvSpPr>
          <p:spPr>
            <a:xfrm>
              <a:off x="8287125" y="4560550"/>
              <a:ext cx="856800" cy="582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2957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8" name="Google Shape;2958;p29"/>
          <p:cNvSpPr txBox="1"/>
          <p:nvPr>
            <p:ph idx="1" type="subTitle"/>
          </p:nvPr>
        </p:nvSpPr>
        <p:spPr>
          <a:xfrm>
            <a:off x="720000" y="2178275"/>
            <a:ext cx="23055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9" name="Google Shape;2959;p29"/>
          <p:cNvSpPr txBox="1"/>
          <p:nvPr>
            <p:ph idx="2" type="subTitle"/>
          </p:nvPr>
        </p:nvSpPr>
        <p:spPr>
          <a:xfrm>
            <a:off x="3419275" y="2178275"/>
            <a:ext cx="23055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0" name="Google Shape;2960;p29"/>
          <p:cNvSpPr txBox="1"/>
          <p:nvPr>
            <p:ph idx="3" type="subTitle"/>
          </p:nvPr>
        </p:nvSpPr>
        <p:spPr>
          <a:xfrm>
            <a:off x="720000" y="3969000"/>
            <a:ext cx="23055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1" name="Google Shape;2961;p29"/>
          <p:cNvSpPr txBox="1"/>
          <p:nvPr>
            <p:ph idx="4" type="subTitle"/>
          </p:nvPr>
        </p:nvSpPr>
        <p:spPr>
          <a:xfrm>
            <a:off x="3419271" y="3969000"/>
            <a:ext cx="23055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2" name="Google Shape;2962;p29"/>
          <p:cNvSpPr txBox="1"/>
          <p:nvPr>
            <p:ph idx="5" type="subTitle"/>
          </p:nvPr>
        </p:nvSpPr>
        <p:spPr>
          <a:xfrm>
            <a:off x="6118550" y="2178275"/>
            <a:ext cx="23055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3" name="Google Shape;2963;p29"/>
          <p:cNvSpPr txBox="1"/>
          <p:nvPr>
            <p:ph idx="6" type="subTitle"/>
          </p:nvPr>
        </p:nvSpPr>
        <p:spPr>
          <a:xfrm>
            <a:off x="6118550" y="3969000"/>
            <a:ext cx="23055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4" name="Google Shape;2964;p29"/>
          <p:cNvSpPr txBox="1"/>
          <p:nvPr>
            <p:ph idx="7" type="subTitle"/>
          </p:nvPr>
        </p:nvSpPr>
        <p:spPr>
          <a:xfrm>
            <a:off x="720000" y="1878725"/>
            <a:ext cx="23055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5" name="Google Shape;2965;p29"/>
          <p:cNvSpPr txBox="1"/>
          <p:nvPr>
            <p:ph idx="8" type="subTitle"/>
          </p:nvPr>
        </p:nvSpPr>
        <p:spPr>
          <a:xfrm>
            <a:off x="3419275" y="1878725"/>
            <a:ext cx="23055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6" name="Google Shape;2966;p29"/>
          <p:cNvSpPr txBox="1"/>
          <p:nvPr>
            <p:ph idx="9" type="subTitle"/>
          </p:nvPr>
        </p:nvSpPr>
        <p:spPr>
          <a:xfrm>
            <a:off x="6118550" y="1878725"/>
            <a:ext cx="23055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7" name="Google Shape;2967;p29"/>
          <p:cNvSpPr txBox="1"/>
          <p:nvPr>
            <p:ph idx="13" type="subTitle"/>
          </p:nvPr>
        </p:nvSpPr>
        <p:spPr>
          <a:xfrm>
            <a:off x="6118550" y="3669300"/>
            <a:ext cx="23055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8" name="Google Shape;2968;p29"/>
          <p:cNvSpPr txBox="1"/>
          <p:nvPr>
            <p:ph idx="14" type="subTitle"/>
          </p:nvPr>
        </p:nvSpPr>
        <p:spPr>
          <a:xfrm>
            <a:off x="720000" y="3669300"/>
            <a:ext cx="23055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9" name="Google Shape;2969;p29"/>
          <p:cNvSpPr txBox="1"/>
          <p:nvPr>
            <p:ph idx="15" type="subTitle"/>
          </p:nvPr>
        </p:nvSpPr>
        <p:spPr>
          <a:xfrm>
            <a:off x="3419275" y="3669300"/>
            <a:ext cx="23055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0" name="Google Shape;2970;p29"/>
          <p:cNvSpPr txBox="1"/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2971" name="Google Shape;2971;p29"/>
          <p:cNvGrpSpPr/>
          <p:nvPr/>
        </p:nvGrpSpPr>
        <p:grpSpPr>
          <a:xfrm>
            <a:off x="-1016875" y="-1048925"/>
            <a:ext cx="12327014" cy="1498925"/>
            <a:chOff x="-1016875" y="-1048925"/>
            <a:chExt cx="12327014" cy="1498925"/>
          </a:xfrm>
        </p:grpSpPr>
        <p:sp>
          <p:nvSpPr>
            <p:cNvPr id="2972" name="Google Shape;2972;p29"/>
            <p:cNvSpPr/>
            <p:nvPr/>
          </p:nvSpPr>
          <p:spPr>
            <a:xfrm>
              <a:off x="-1400" y="0"/>
              <a:ext cx="9145500" cy="450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73" name="Google Shape;2973;p29"/>
            <p:cNvGrpSpPr/>
            <p:nvPr/>
          </p:nvGrpSpPr>
          <p:grpSpPr>
            <a:xfrm>
              <a:off x="-1016875" y="-1048925"/>
              <a:ext cx="12327014" cy="1498825"/>
              <a:chOff x="-1016875" y="-641075"/>
              <a:chExt cx="12327014" cy="1498825"/>
            </a:xfrm>
          </p:grpSpPr>
          <p:grpSp>
            <p:nvGrpSpPr>
              <p:cNvPr id="2974" name="Google Shape;2974;p29"/>
              <p:cNvGrpSpPr/>
              <p:nvPr/>
            </p:nvGrpSpPr>
            <p:grpSpPr>
              <a:xfrm>
                <a:off x="-1016875" y="-641075"/>
                <a:ext cx="6914500" cy="1498825"/>
                <a:chOff x="2663400" y="1312375"/>
                <a:chExt cx="6914500" cy="1498825"/>
              </a:xfrm>
            </p:grpSpPr>
            <p:sp>
              <p:nvSpPr>
                <p:cNvPr id="2975" name="Google Shape;2975;p29"/>
                <p:cNvSpPr/>
                <p:nvPr/>
              </p:nvSpPr>
              <p:spPr>
                <a:xfrm>
                  <a:off x="26634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76" name="Google Shape;2976;p29"/>
                <p:cNvSpPr/>
                <p:nvPr/>
              </p:nvSpPr>
              <p:spPr>
                <a:xfrm>
                  <a:off x="277167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77" name="Google Shape;2977;p29"/>
                <p:cNvSpPr/>
                <p:nvPr/>
              </p:nvSpPr>
              <p:spPr>
                <a:xfrm>
                  <a:off x="28799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78" name="Google Shape;2978;p29"/>
                <p:cNvSpPr/>
                <p:nvPr/>
              </p:nvSpPr>
              <p:spPr>
                <a:xfrm>
                  <a:off x="2988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79" name="Google Shape;2979;p29"/>
                <p:cNvSpPr/>
                <p:nvPr/>
              </p:nvSpPr>
              <p:spPr>
                <a:xfrm>
                  <a:off x="3096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80" name="Google Shape;2980;p29"/>
                <p:cNvSpPr/>
                <p:nvPr/>
              </p:nvSpPr>
              <p:spPr>
                <a:xfrm>
                  <a:off x="3204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81" name="Google Shape;2981;p29"/>
                <p:cNvSpPr/>
                <p:nvPr/>
              </p:nvSpPr>
              <p:spPr>
                <a:xfrm>
                  <a:off x="33131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82" name="Google Shape;2982;p29"/>
                <p:cNvSpPr/>
                <p:nvPr/>
              </p:nvSpPr>
              <p:spPr>
                <a:xfrm>
                  <a:off x="34213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83" name="Google Shape;2983;p29"/>
                <p:cNvSpPr/>
                <p:nvPr/>
              </p:nvSpPr>
              <p:spPr>
                <a:xfrm>
                  <a:off x="3529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84" name="Google Shape;2984;p29"/>
                <p:cNvSpPr/>
                <p:nvPr/>
              </p:nvSpPr>
              <p:spPr>
                <a:xfrm>
                  <a:off x="363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85" name="Google Shape;2985;p29"/>
                <p:cNvSpPr/>
                <p:nvPr/>
              </p:nvSpPr>
              <p:spPr>
                <a:xfrm>
                  <a:off x="3746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86" name="Google Shape;2986;p29"/>
                <p:cNvSpPr/>
                <p:nvPr/>
              </p:nvSpPr>
              <p:spPr>
                <a:xfrm>
                  <a:off x="38545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87" name="Google Shape;2987;p29"/>
                <p:cNvSpPr/>
                <p:nvPr/>
              </p:nvSpPr>
              <p:spPr>
                <a:xfrm>
                  <a:off x="3962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88" name="Google Shape;2988;p29"/>
                <p:cNvSpPr/>
                <p:nvPr/>
              </p:nvSpPr>
              <p:spPr>
                <a:xfrm>
                  <a:off x="4071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89" name="Google Shape;2989;p29"/>
                <p:cNvSpPr/>
                <p:nvPr/>
              </p:nvSpPr>
              <p:spPr>
                <a:xfrm>
                  <a:off x="417940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0" name="Google Shape;2990;p29"/>
                <p:cNvSpPr/>
                <p:nvPr/>
              </p:nvSpPr>
              <p:spPr>
                <a:xfrm>
                  <a:off x="4287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1" name="Google Shape;2991;p29"/>
                <p:cNvSpPr/>
                <p:nvPr/>
              </p:nvSpPr>
              <p:spPr>
                <a:xfrm>
                  <a:off x="4395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2" name="Google Shape;2992;p29"/>
                <p:cNvSpPr/>
                <p:nvPr/>
              </p:nvSpPr>
              <p:spPr>
                <a:xfrm>
                  <a:off x="45042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3" name="Google Shape;2993;p29"/>
                <p:cNvSpPr/>
                <p:nvPr/>
              </p:nvSpPr>
              <p:spPr>
                <a:xfrm>
                  <a:off x="46125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4" name="Google Shape;2994;p29"/>
                <p:cNvSpPr/>
                <p:nvPr/>
              </p:nvSpPr>
              <p:spPr>
                <a:xfrm>
                  <a:off x="47208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5" name="Google Shape;2995;p29"/>
                <p:cNvSpPr/>
                <p:nvPr/>
              </p:nvSpPr>
              <p:spPr>
                <a:xfrm>
                  <a:off x="4829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6" name="Google Shape;2996;p29"/>
                <p:cNvSpPr/>
                <p:nvPr/>
              </p:nvSpPr>
              <p:spPr>
                <a:xfrm>
                  <a:off x="4937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7" name="Google Shape;2997;p29"/>
                <p:cNvSpPr/>
                <p:nvPr/>
              </p:nvSpPr>
              <p:spPr>
                <a:xfrm>
                  <a:off x="5045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8" name="Google Shape;2998;p29"/>
                <p:cNvSpPr/>
                <p:nvPr/>
              </p:nvSpPr>
              <p:spPr>
                <a:xfrm>
                  <a:off x="51539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9" name="Google Shape;2999;p29"/>
                <p:cNvSpPr/>
                <p:nvPr/>
              </p:nvSpPr>
              <p:spPr>
                <a:xfrm>
                  <a:off x="52622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0" name="Google Shape;3000;p29"/>
                <p:cNvSpPr/>
                <p:nvPr/>
              </p:nvSpPr>
              <p:spPr>
                <a:xfrm>
                  <a:off x="537052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1" name="Google Shape;3001;p29"/>
                <p:cNvSpPr/>
                <p:nvPr/>
              </p:nvSpPr>
              <p:spPr>
                <a:xfrm>
                  <a:off x="5478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2" name="Google Shape;3002;p29"/>
                <p:cNvSpPr/>
                <p:nvPr/>
              </p:nvSpPr>
              <p:spPr>
                <a:xfrm>
                  <a:off x="5587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3" name="Google Shape;3003;p29"/>
                <p:cNvSpPr/>
                <p:nvPr/>
              </p:nvSpPr>
              <p:spPr>
                <a:xfrm>
                  <a:off x="5695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4" name="Google Shape;3004;p29"/>
                <p:cNvSpPr/>
                <p:nvPr/>
              </p:nvSpPr>
              <p:spPr>
                <a:xfrm>
                  <a:off x="5803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5" name="Google Shape;3005;p29"/>
                <p:cNvSpPr/>
                <p:nvPr/>
              </p:nvSpPr>
              <p:spPr>
                <a:xfrm>
                  <a:off x="5911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6" name="Google Shape;3006;p29"/>
                <p:cNvSpPr/>
                <p:nvPr/>
              </p:nvSpPr>
              <p:spPr>
                <a:xfrm>
                  <a:off x="602022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7" name="Google Shape;3007;p29"/>
                <p:cNvSpPr/>
                <p:nvPr/>
              </p:nvSpPr>
              <p:spPr>
                <a:xfrm>
                  <a:off x="6128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8" name="Google Shape;3008;p29"/>
                <p:cNvSpPr/>
                <p:nvPr/>
              </p:nvSpPr>
              <p:spPr>
                <a:xfrm>
                  <a:off x="6236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9" name="Google Shape;3009;p29"/>
                <p:cNvSpPr/>
                <p:nvPr/>
              </p:nvSpPr>
              <p:spPr>
                <a:xfrm>
                  <a:off x="63451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10" name="Google Shape;3010;p29"/>
                <p:cNvSpPr/>
                <p:nvPr/>
              </p:nvSpPr>
              <p:spPr>
                <a:xfrm>
                  <a:off x="64534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11" name="Google Shape;3011;p29"/>
                <p:cNvSpPr/>
                <p:nvPr/>
              </p:nvSpPr>
              <p:spPr>
                <a:xfrm>
                  <a:off x="65616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12" name="Google Shape;3012;p29"/>
                <p:cNvSpPr/>
                <p:nvPr/>
              </p:nvSpPr>
              <p:spPr>
                <a:xfrm>
                  <a:off x="6669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13" name="Google Shape;3013;p29"/>
                <p:cNvSpPr/>
                <p:nvPr/>
              </p:nvSpPr>
              <p:spPr>
                <a:xfrm>
                  <a:off x="67782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14" name="Google Shape;3014;p29"/>
                <p:cNvSpPr/>
                <p:nvPr/>
              </p:nvSpPr>
              <p:spPr>
                <a:xfrm>
                  <a:off x="6886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15" name="Google Shape;3015;p29"/>
                <p:cNvSpPr/>
                <p:nvPr/>
              </p:nvSpPr>
              <p:spPr>
                <a:xfrm>
                  <a:off x="69948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16" name="Google Shape;3016;p29"/>
                <p:cNvSpPr/>
                <p:nvPr/>
              </p:nvSpPr>
              <p:spPr>
                <a:xfrm>
                  <a:off x="7103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17" name="Google Shape;3017;p29"/>
                <p:cNvSpPr/>
                <p:nvPr/>
              </p:nvSpPr>
              <p:spPr>
                <a:xfrm>
                  <a:off x="72113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18" name="Google Shape;3018;p29"/>
                <p:cNvSpPr/>
                <p:nvPr/>
              </p:nvSpPr>
              <p:spPr>
                <a:xfrm>
                  <a:off x="73197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19" name="Google Shape;3019;p29"/>
                <p:cNvSpPr/>
                <p:nvPr/>
              </p:nvSpPr>
              <p:spPr>
                <a:xfrm>
                  <a:off x="742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20" name="Google Shape;3020;p29"/>
                <p:cNvSpPr/>
                <p:nvPr/>
              </p:nvSpPr>
              <p:spPr>
                <a:xfrm>
                  <a:off x="75362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21" name="Google Shape;3021;p29"/>
                <p:cNvSpPr/>
                <p:nvPr/>
              </p:nvSpPr>
              <p:spPr>
                <a:xfrm>
                  <a:off x="7644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22" name="Google Shape;3022;p29"/>
                <p:cNvSpPr/>
                <p:nvPr/>
              </p:nvSpPr>
              <p:spPr>
                <a:xfrm>
                  <a:off x="77528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23" name="Google Shape;3023;p29"/>
                <p:cNvSpPr/>
                <p:nvPr/>
              </p:nvSpPr>
              <p:spPr>
                <a:xfrm>
                  <a:off x="7861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24" name="Google Shape;3024;p29"/>
                <p:cNvSpPr/>
                <p:nvPr/>
              </p:nvSpPr>
              <p:spPr>
                <a:xfrm>
                  <a:off x="79693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25" name="Google Shape;3025;p29"/>
                <p:cNvSpPr/>
                <p:nvPr/>
              </p:nvSpPr>
              <p:spPr>
                <a:xfrm>
                  <a:off x="8077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26" name="Google Shape;3026;p29"/>
              <p:cNvGrpSpPr/>
              <p:nvPr/>
            </p:nvGrpSpPr>
            <p:grpSpPr>
              <a:xfrm>
                <a:off x="4503914" y="-641075"/>
                <a:ext cx="6806225" cy="1498825"/>
                <a:chOff x="2771675" y="1312375"/>
                <a:chExt cx="6806225" cy="1498825"/>
              </a:xfrm>
            </p:grpSpPr>
            <p:sp>
              <p:nvSpPr>
                <p:cNvPr id="3027" name="Google Shape;3027;p29"/>
                <p:cNvSpPr/>
                <p:nvPr/>
              </p:nvSpPr>
              <p:spPr>
                <a:xfrm>
                  <a:off x="277167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28" name="Google Shape;3028;p29"/>
                <p:cNvSpPr/>
                <p:nvPr/>
              </p:nvSpPr>
              <p:spPr>
                <a:xfrm>
                  <a:off x="28799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29" name="Google Shape;3029;p29"/>
                <p:cNvSpPr/>
                <p:nvPr/>
              </p:nvSpPr>
              <p:spPr>
                <a:xfrm>
                  <a:off x="2988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0" name="Google Shape;3030;p29"/>
                <p:cNvSpPr/>
                <p:nvPr/>
              </p:nvSpPr>
              <p:spPr>
                <a:xfrm>
                  <a:off x="3096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1" name="Google Shape;3031;p29"/>
                <p:cNvSpPr/>
                <p:nvPr/>
              </p:nvSpPr>
              <p:spPr>
                <a:xfrm>
                  <a:off x="3204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2" name="Google Shape;3032;p29"/>
                <p:cNvSpPr/>
                <p:nvPr/>
              </p:nvSpPr>
              <p:spPr>
                <a:xfrm>
                  <a:off x="33131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3" name="Google Shape;3033;p29"/>
                <p:cNvSpPr/>
                <p:nvPr/>
              </p:nvSpPr>
              <p:spPr>
                <a:xfrm>
                  <a:off x="34213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4" name="Google Shape;3034;p29"/>
                <p:cNvSpPr/>
                <p:nvPr/>
              </p:nvSpPr>
              <p:spPr>
                <a:xfrm>
                  <a:off x="3529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5" name="Google Shape;3035;p29"/>
                <p:cNvSpPr/>
                <p:nvPr/>
              </p:nvSpPr>
              <p:spPr>
                <a:xfrm>
                  <a:off x="363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6" name="Google Shape;3036;p29"/>
                <p:cNvSpPr/>
                <p:nvPr/>
              </p:nvSpPr>
              <p:spPr>
                <a:xfrm>
                  <a:off x="3746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7" name="Google Shape;3037;p29"/>
                <p:cNvSpPr/>
                <p:nvPr/>
              </p:nvSpPr>
              <p:spPr>
                <a:xfrm>
                  <a:off x="38545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8" name="Google Shape;3038;p29"/>
                <p:cNvSpPr/>
                <p:nvPr/>
              </p:nvSpPr>
              <p:spPr>
                <a:xfrm>
                  <a:off x="3962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9" name="Google Shape;3039;p29"/>
                <p:cNvSpPr/>
                <p:nvPr/>
              </p:nvSpPr>
              <p:spPr>
                <a:xfrm>
                  <a:off x="4071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0" name="Google Shape;3040;p29"/>
                <p:cNvSpPr/>
                <p:nvPr/>
              </p:nvSpPr>
              <p:spPr>
                <a:xfrm>
                  <a:off x="417940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1" name="Google Shape;3041;p29"/>
                <p:cNvSpPr/>
                <p:nvPr/>
              </p:nvSpPr>
              <p:spPr>
                <a:xfrm>
                  <a:off x="4287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2" name="Google Shape;3042;p29"/>
                <p:cNvSpPr/>
                <p:nvPr/>
              </p:nvSpPr>
              <p:spPr>
                <a:xfrm>
                  <a:off x="4395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3" name="Google Shape;3043;p29"/>
                <p:cNvSpPr/>
                <p:nvPr/>
              </p:nvSpPr>
              <p:spPr>
                <a:xfrm>
                  <a:off x="45042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4" name="Google Shape;3044;p29"/>
                <p:cNvSpPr/>
                <p:nvPr/>
              </p:nvSpPr>
              <p:spPr>
                <a:xfrm>
                  <a:off x="46125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5" name="Google Shape;3045;p29"/>
                <p:cNvSpPr/>
                <p:nvPr/>
              </p:nvSpPr>
              <p:spPr>
                <a:xfrm>
                  <a:off x="47208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6" name="Google Shape;3046;p29"/>
                <p:cNvSpPr/>
                <p:nvPr/>
              </p:nvSpPr>
              <p:spPr>
                <a:xfrm>
                  <a:off x="4829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7" name="Google Shape;3047;p29"/>
                <p:cNvSpPr/>
                <p:nvPr/>
              </p:nvSpPr>
              <p:spPr>
                <a:xfrm>
                  <a:off x="4937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8" name="Google Shape;3048;p29"/>
                <p:cNvSpPr/>
                <p:nvPr/>
              </p:nvSpPr>
              <p:spPr>
                <a:xfrm>
                  <a:off x="5045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9" name="Google Shape;3049;p29"/>
                <p:cNvSpPr/>
                <p:nvPr/>
              </p:nvSpPr>
              <p:spPr>
                <a:xfrm>
                  <a:off x="51539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0" name="Google Shape;3050;p29"/>
                <p:cNvSpPr/>
                <p:nvPr/>
              </p:nvSpPr>
              <p:spPr>
                <a:xfrm>
                  <a:off x="52622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1" name="Google Shape;3051;p29"/>
                <p:cNvSpPr/>
                <p:nvPr/>
              </p:nvSpPr>
              <p:spPr>
                <a:xfrm>
                  <a:off x="537052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2" name="Google Shape;3052;p29"/>
                <p:cNvSpPr/>
                <p:nvPr/>
              </p:nvSpPr>
              <p:spPr>
                <a:xfrm>
                  <a:off x="5478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3" name="Google Shape;3053;p29"/>
                <p:cNvSpPr/>
                <p:nvPr/>
              </p:nvSpPr>
              <p:spPr>
                <a:xfrm>
                  <a:off x="5587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4" name="Google Shape;3054;p29"/>
                <p:cNvSpPr/>
                <p:nvPr/>
              </p:nvSpPr>
              <p:spPr>
                <a:xfrm>
                  <a:off x="5695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5" name="Google Shape;3055;p29"/>
                <p:cNvSpPr/>
                <p:nvPr/>
              </p:nvSpPr>
              <p:spPr>
                <a:xfrm>
                  <a:off x="5803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6" name="Google Shape;3056;p29"/>
                <p:cNvSpPr/>
                <p:nvPr/>
              </p:nvSpPr>
              <p:spPr>
                <a:xfrm>
                  <a:off x="5911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7" name="Google Shape;3057;p29"/>
                <p:cNvSpPr/>
                <p:nvPr/>
              </p:nvSpPr>
              <p:spPr>
                <a:xfrm>
                  <a:off x="602022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8" name="Google Shape;3058;p29"/>
                <p:cNvSpPr/>
                <p:nvPr/>
              </p:nvSpPr>
              <p:spPr>
                <a:xfrm>
                  <a:off x="6128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9" name="Google Shape;3059;p29"/>
                <p:cNvSpPr/>
                <p:nvPr/>
              </p:nvSpPr>
              <p:spPr>
                <a:xfrm>
                  <a:off x="6236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0" name="Google Shape;3060;p29"/>
                <p:cNvSpPr/>
                <p:nvPr/>
              </p:nvSpPr>
              <p:spPr>
                <a:xfrm>
                  <a:off x="63451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1" name="Google Shape;3061;p29"/>
                <p:cNvSpPr/>
                <p:nvPr/>
              </p:nvSpPr>
              <p:spPr>
                <a:xfrm>
                  <a:off x="64534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2" name="Google Shape;3062;p29"/>
                <p:cNvSpPr/>
                <p:nvPr/>
              </p:nvSpPr>
              <p:spPr>
                <a:xfrm>
                  <a:off x="65616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3" name="Google Shape;3063;p29"/>
                <p:cNvSpPr/>
                <p:nvPr/>
              </p:nvSpPr>
              <p:spPr>
                <a:xfrm>
                  <a:off x="6669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4" name="Google Shape;3064;p29"/>
                <p:cNvSpPr/>
                <p:nvPr/>
              </p:nvSpPr>
              <p:spPr>
                <a:xfrm>
                  <a:off x="67782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5" name="Google Shape;3065;p29"/>
                <p:cNvSpPr/>
                <p:nvPr/>
              </p:nvSpPr>
              <p:spPr>
                <a:xfrm>
                  <a:off x="6886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6" name="Google Shape;3066;p29"/>
                <p:cNvSpPr/>
                <p:nvPr/>
              </p:nvSpPr>
              <p:spPr>
                <a:xfrm>
                  <a:off x="69948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7" name="Google Shape;3067;p29"/>
                <p:cNvSpPr/>
                <p:nvPr/>
              </p:nvSpPr>
              <p:spPr>
                <a:xfrm>
                  <a:off x="7103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8" name="Google Shape;3068;p29"/>
                <p:cNvSpPr/>
                <p:nvPr/>
              </p:nvSpPr>
              <p:spPr>
                <a:xfrm>
                  <a:off x="72113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9" name="Google Shape;3069;p29"/>
                <p:cNvSpPr/>
                <p:nvPr/>
              </p:nvSpPr>
              <p:spPr>
                <a:xfrm>
                  <a:off x="73197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0" name="Google Shape;3070;p29"/>
                <p:cNvSpPr/>
                <p:nvPr/>
              </p:nvSpPr>
              <p:spPr>
                <a:xfrm>
                  <a:off x="742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1" name="Google Shape;3071;p29"/>
                <p:cNvSpPr/>
                <p:nvPr/>
              </p:nvSpPr>
              <p:spPr>
                <a:xfrm>
                  <a:off x="75362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2" name="Google Shape;3072;p29"/>
                <p:cNvSpPr/>
                <p:nvPr/>
              </p:nvSpPr>
              <p:spPr>
                <a:xfrm>
                  <a:off x="7644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3" name="Google Shape;3073;p29"/>
                <p:cNvSpPr/>
                <p:nvPr/>
              </p:nvSpPr>
              <p:spPr>
                <a:xfrm>
                  <a:off x="77528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4" name="Google Shape;3074;p29"/>
                <p:cNvSpPr/>
                <p:nvPr/>
              </p:nvSpPr>
              <p:spPr>
                <a:xfrm>
                  <a:off x="7861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5" name="Google Shape;3075;p29"/>
                <p:cNvSpPr/>
                <p:nvPr/>
              </p:nvSpPr>
              <p:spPr>
                <a:xfrm>
                  <a:off x="79693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6" name="Google Shape;3076;p29"/>
                <p:cNvSpPr/>
                <p:nvPr/>
              </p:nvSpPr>
              <p:spPr>
                <a:xfrm>
                  <a:off x="8077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3077" name="Google Shape;3077;p29"/>
          <p:cNvGrpSpPr/>
          <p:nvPr/>
        </p:nvGrpSpPr>
        <p:grpSpPr>
          <a:xfrm>
            <a:off x="-461550" y="3669300"/>
            <a:ext cx="10067150" cy="927850"/>
            <a:chOff x="-461550" y="3669300"/>
            <a:chExt cx="10067150" cy="927850"/>
          </a:xfrm>
        </p:grpSpPr>
        <p:sp>
          <p:nvSpPr>
            <p:cNvPr id="3078" name="Google Shape;3078;p29"/>
            <p:cNvSpPr/>
            <p:nvPr/>
          </p:nvSpPr>
          <p:spPr>
            <a:xfrm>
              <a:off x="-461550" y="3669300"/>
              <a:ext cx="927875" cy="927850"/>
            </a:xfrm>
            <a:custGeom>
              <a:rect b="b" l="l" r="r" t="t"/>
              <a:pathLst>
                <a:path extrusionOk="0" h="37114" w="37115">
                  <a:moveTo>
                    <a:pt x="18565" y="0"/>
                  </a:moveTo>
                  <a:lnTo>
                    <a:pt x="1" y="18549"/>
                  </a:lnTo>
                  <a:lnTo>
                    <a:pt x="18550" y="37113"/>
                  </a:lnTo>
                  <a:lnTo>
                    <a:pt x="37114" y="18565"/>
                  </a:lnTo>
                  <a:lnTo>
                    <a:pt x="185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9" name="Google Shape;3079;p29"/>
            <p:cNvSpPr/>
            <p:nvPr/>
          </p:nvSpPr>
          <p:spPr>
            <a:xfrm>
              <a:off x="8677725" y="3669300"/>
              <a:ext cx="927875" cy="927850"/>
            </a:xfrm>
            <a:custGeom>
              <a:rect b="b" l="l" r="r" t="t"/>
              <a:pathLst>
                <a:path extrusionOk="0" h="37114" w="37115">
                  <a:moveTo>
                    <a:pt x="18565" y="0"/>
                  </a:moveTo>
                  <a:lnTo>
                    <a:pt x="1" y="18549"/>
                  </a:lnTo>
                  <a:lnTo>
                    <a:pt x="18550" y="37113"/>
                  </a:lnTo>
                  <a:lnTo>
                    <a:pt x="37114" y="18565"/>
                  </a:lnTo>
                  <a:lnTo>
                    <a:pt x="185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3080" name="Shape 3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Google Shape;3081;p30"/>
          <p:cNvSpPr txBox="1"/>
          <p:nvPr>
            <p:ph type="title"/>
          </p:nvPr>
        </p:nvSpPr>
        <p:spPr>
          <a:xfrm rot="-274">
            <a:off x="1346700" y="2044496"/>
            <a:ext cx="3760200" cy="6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3082" name="Google Shape;3082;p30"/>
          <p:cNvSpPr txBox="1"/>
          <p:nvPr>
            <p:ph idx="1" type="subTitle"/>
          </p:nvPr>
        </p:nvSpPr>
        <p:spPr>
          <a:xfrm>
            <a:off x="1346662" y="2708503"/>
            <a:ext cx="37602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3" name="Google Shape;3083;p30"/>
          <p:cNvSpPr txBox="1"/>
          <p:nvPr>
            <p:ph idx="2" type="title"/>
          </p:nvPr>
        </p:nvSpPr>
        <p:spPr>
          <a:xfrm rot="-274">
            <a:off x="1346675" y="540150"/>
            <a:ext cx="3760200" cy="6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35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3084" name="Google Shape;3084;p30"/>
          <p:cNvSpPr txBox="1"/>
          <p:nvPr>
            <p:ph idx="3" type="subTitle"/>
          </p:nvPr>
        </p:nvSpPr>
        <p:spPr>
          <a:xfrm>
            <a:off x="1346650" y="1204315"/>
            <a:ext cx="37602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5" name="Google Shape;3085;p30"/>
          <p:cNvSpPr txBox="1"/>
          <p:nvPr>
            <p:ph idx="4" type="title"/>
          </p:nvPr>
        </p:nvSpPr>
        <p:spPr>
          <a:xfrm>
            <a:off x="1346675" y="3548524"/>
            <a:ext cx="3760200" cy="6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35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3086" name="Google Shape;3086;p30"/>
          <p:cNvSpPr txBox="1"/>
          <p:nvPr>
            <p:ph idx="5" type="subTitle"/>
          </p:nvPr>
        </p:nvSpPr>
        <p:spPr>
          <a:xfrm>
            <a:off x="1346650" y="4212600"/>
            <a:ext cx="37602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087" name="Google Shape;3087;p30"/>
          <p:cNvGrpSpPr/>
          <p:nvPr/>
        </p:nvGrpSpPr>
        <p:grpSpPr>
          <a:xfrm>
            <a:off x="5121875" y="0"/>
            <a:ext cx="4874400" cy="5143525"/>
            <a:chOff x="3886625" y="0"/>
            <a:chExt cx="4874400" cy="5143525"/>
          </a:xfrm>
        </p:grpSpPr>
        <p:sp>
          <p:nvSpPr>
            <p:cNvPr id="3088" name="Google Shape;3088;p30"/>
            <p:cNvSpPr/>
            <p:nvPr/>
          </p:nvSpPr>
          <p:spPr>
            <a:xfrm>
              <a:off x="5269475" y="3422400"/>
              <a:ext cx="2108700" cy="1498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9" name="Google Shape;3089;p30"/>
            <p:cNvSpPr/>
            <p:nvPr/>
          </p:nvSpPr>
          <p:spPr>
            <a:xfrm>
              <a:off x="3886625" y="3422400"/>
              <a:ext cx="1500225" cy="1498825"/>
            </a:xfrm>
            <a:custGeom>
              <a:rect b="b" l="l" r="r" t="t"/>
              <a:pathLst>
                <a:path extrusionOk="0" fill="none" h="59953" w="60009">
                  <a:moveTo>
                    <a:pt x="0" y="59952"/>
                  </a:moveTo>
                  <a:lnTo>
                    <a:pt x="60009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0" name="Google Shape;3090;p30"/>
            <p:cNvSpPr/>
            <p:nvPr/>
          </p:nvSpPr>
          <p:spPr>
            <a:xfrm>
              <a:off x="3994900" y="3422400"/>
              <a:ext cx="1500275" cy="1498825"/>
            </a:xfrm>
            <a:custGeom>
              <a:rect b="b" l="l" r="r" t="t"/>
              <a:pathLst>
                <a:path extrusionOk="0" fill="none" h="59953" w="60011">
                  <a:moveTo>
                    <a:pt x="0" y="59952"/>
                  </a:moveTo>
                  <a:lnTo>
                    <a:pt x="60010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1" name="Google Shape;3091;p30"/>
            <p:cNvSpPr/>
            <p:nvPr/>
          </p:nvSpPr>
          <p:spPr>
            <a:xfrm>
              <a:off x="4103200" y="3422400"/>
              <a:ext cx="1500250" cy="1498825"/>
            </a:xfrm>
            <a:custGeom>
              <a:rect b="b" l="l" r="r" t="t"/>
              <a:pathLst>
                <a:path extrusionOk="0" fill="none" h="59953" w="60010">
                  <a:moveTo>
                    <a:pt x="1" y="59952"/>
                  </a:moveTo>
                  <a:lnTo>
                    <a:pt x="60009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2" name="Google Shape;3092;p30"/>
            <p:cNvSpPr/>
            <p:nvPr/>
          </p:nvSpPr>
          <p:spPr>
            <a:xfrm>
              <a:off x="4211475" y="3422400"/>
              <a:ext cx="1500275" cy="1498825"/>
            </a:xfrm>
            <a:custGeom>
              <a:rect b="b" l="l" r="r" t="t"/>
              <a:pathLst>
                <a:path extrusionOk="0" fill="none" h="59953" w="60011">
                  <a:moveTo>
                    <a:pt x="1" y="59952"/>
                  </a:moveTo>
                  <a:lnTo>
                    <a:pt x="60011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3" name="Google Shape;3093;p30"/>
            <p:cNvSpPr/>
            <p:nvPr/>
          </p:nvSpPr>
          <p:spPr>
            <a:xfrm>
              <a:off x="4319775" y="3422400"/>
              <a:ext cx="1500225" cy="1498825"/>
            </a:xfrm>
            <a:custGeom>
              <a:rect b="b" l="l" r="r" t="t"/>
              <a:pathLst>
                <a:path extrusionOk="0" fill="none" h="59953" w="60009">
                  <a:moveTo>
                    <a:pt x="1" y="59952"/>
                  </a:moveTo>
                  <a:lnTo>
                    <a:pt x="60008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4" name="Google Shape;3094;p30"/>
            <p:cNvSpPr/>
            <p:nvPr/>
          </p:nvSpPr>
          <p:spPr>
            <a:xfrm>
              <a:off x="4428050" y="3422400"/>
              <a:ext cx="1500225" cy="1498825"/>
            </a:xfrm>
            <a:custGeom>
              <a:rect b="b" l="l" r="r" t="t"/>
              <a:pathLst>
                <a:path extrusionOk="0" fill="none" h="59953" w="60009">
                  <a:moveTo>
                    <a:pt x="1" y="59952"/>
                  </a:moveTo>
                  <a:lnTo>
                    <a:pt x="60008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5" name="Google Shape;3095;p30"/>
            <p:cNvSpPr/>
            <p:nvPr/>
          </p:nvSpPr>
          <p:spPr>
            <a:xfrm>
              <a:off x="4536375" y="3422400"/>
              <a:ext cx="1500200" cy="1498825"/>
            </a:xfrm>
            <a:custGeom>
              <a:rect b="b" l="l" r="r" t="t"/>
              <a:pathLst>
                <a:path extrusionOk="0" fill="none" h="59953" w="60008">
                  <a:moveTo>
                    <a:pt x="0" y="59952"/>
                  </a:moveTo>
                  <a:lnTo>
                    <a:pt x="60007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6" name="Google Shape;3096;p30"/>
            <p:cNvSpPr/>
            <p:nvPr/>
          </p:nvSpPr>
          <p:spPr>
            <a:xfrm>
              <a:off x="4644600" y="3422400"/>
              <a:ext cx="1500250" cy="1498825"/>
            </a:xfrm>
            <a:custGeom>
              <a:rect b="b" l="l" r="r" t="t"/>
              <a:pathLst>
                <a:path extrusionOk="0" fill="none" h="59953" w="60010">
                  <a:moveTo>
                    <a:pt x="1" y="59952"/>
                  </a:moveTo>
                  <a:lnTo>
                    <a:pt x="60009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7" name="Google Shape;3097;p30"/>
            <p:cNvSpPr/>
            <p:nvPr/>
          </p:nvSpPr>
          <p:spPr>
            <a:xfrm>
              <a:off x="4752950" y="3422400"/>
              <a:ext cx="1500200" cy="1498825"/>
            </a:xfrm>
            <a:custGeom>
              <a:rect b="b" l="l" r="r" t="t"/>
              <a:pathLst>
                <a:path extrusionOk="0" fill="none" h="59953" w="60008">
                  <a:moveTo>
                    <a:pt x="1" y="59952"/>
                  </a:moveTo>
                  <a:lnTo>
                    <a:pt x="60008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8" name="Google Shape;3098;p30"/>
            <p:cNvSpPr/>
            <p:nvPr/>
          </p:nvSpPr>
          <p:spPr>
            <a:xfrm>
              <a:off x="4861200" y="3422400"/>
              <a:ext cx="1500200" cy="1498825"/>
            </a:xfrm>
            <a:custGeom>
              <a:rect b="b" l="l" r="r" t="t"/>
              <a:pathLst>
                <a:path extrusionOk="0" fill="none" h="59953" w="60008">
                  <a:moveTo>
                    <a:pt x="0" y="59952"/>
                  </a:moveTo>
                  <a:lnTo>
                    <a:pt x="60007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9" name="Google Shape;3099;p30"/>
            <p:cNvSpPr/>
            <p:nvPr/>
          </p:nvSpPr>
          <p:spPr>
            <a:xfrm>
              <a:off x="4969475" y="3422400"/>
              <a:ext cx="1500275" cy="1498825"/>
            </a:xfrm>
            <a:custGeom>
              <a:rect b="b" l="l" r="r" t="t"/>
              <a:pathLst>
                <a:path extrusionOk="0" fill="none" h="59953" w="60011">
                  <a:moveTo>
                    <a:pt x="0" y="59952"/>
                  </a:moveTo>
                  <a:lnTo>
                    <a:pt x="60010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0" name="Google Shape;3100;p30"/>
            <p:cNvSpPr/>
            <p:nvPr/>
          </p:nvSpPr>
          <p:spPr>
            <a:xfrm>
              <a:off x="5077775" y="3422400"/>
              <a:ext cx="1500200" cy="1498825"/>
            </a:xfrm>
            <a:custGeom>
              <a:rect b="b" l="l" r="r" t="t"/>
              <a:pathLst>
                <a:path extrusionOk="0" fill="none" h="59953" w="60008">
                  <a:moveTo>
                    <a:pt x="0" y="59952"/>
                  </a:moveTo>
                  <a:lnTo>
                    <a:pt x="60008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1" name="Google Shape;3101;p30"/>
            <p:cNvSpPr/>
            <p:nvPr/>
          </p:nvSpPr>
          <p:spPr>
            <a:xfrm>
              <a:off x="5186050" y="3422400"/>
              <a:ext cx="1500225" cy="1498825"/>
            </a:xfrm>
            <a:custGeom>
              <a:rect b="b" l="l" r="r" t="t"/>
              <a:pathLst>
                <a:path extrusionOk="0" fill="none" h="59953" w="60009">
                  <a:moveTo>
                    <a:pt x="0" y="59952"/>
                  </a:moveTo>
                  <a:lnTo>
                    <a:pt x="60009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2" name="Google Shape;3102;p30"/>
            <p:cNvSpPr/>
            <p:nvPr/>
          </p:nvSpPr>
          <p:spPr>
            <a:xfrm>
              <a:off x="5294350" y="3422400"/>
              <a:ext cx="1500200" cy="1498825"/>
            </a:xfrm>
            <a:custGeom>
              <a:rect b="b" l="l" r="r" t="t"/>
              <a:pathLst>
                <a:path extrusionOk="0" fill="none" h="59953" w="60008">
                  <a:moveTo>
                    <a:pt x="1" y="59952"/>
                  </a:moveTo>
                  <a:lnTo>
                    <a:pt x="60008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3" name="Google Shape;3103;p30"/>
            <p:cNvSpPr/>
            <p:nvPr/>
          </p:nvSpPr>
          <p:spPr>
            <a:xfrm>
              <a:off x="5402625" y="3422400"/>
              <a:ext cx="1500250" cy="1498825"/>
            </a:xfrm>
            <a:custGeom>
              <a:rect b="b" l="l" r="r" t="t"/>
              <a:pathLst>
                <a:path extrusionOk="0" fill="none" h="59953" w="60010">
                  <a:moveTo>
                    <a:pt x="1" y="59952"/>
                  </a:moveTo>
                  <a:lnTo>
                    <a:pt x="60009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4" name="Google Shape;3104;p30"/>
            <p:cNvSpPr/>
            <p:nvPr/>
          </p:nvSpPr>
          <p:spPr>
            <a:xfrm>
              <a:off x="5510950" y="3422400"/>
              <a:ext cx="1500200" cy="1498825"/>
            </a:xfrm>
            <a:custGeom>
              <a:rect b="b" l="l" r="r" t="t"/>
              <a:pathLst>
                <a:path extrusionOk="0" fill="none" h="59953" w="60008">
                  <a:moveTo>
                    <a:pt x="0" y="59952"/>
                  </a:moveTo>
                  <a:lnTo>
                    <a:pt x="60007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30"/>
            <p:cNvSpPr/>
            <p:nvPr/>
          </p:nvSpPr>
          <p:spPr>
            <a:xfrm>
              <a:off x="5619175" y="3422400"/>
              <a:ext cx="1500250" cy="1498825"/>
            </a:xfrm>
            <a:custGeom>
              <a:rect b="b" l="l" r="r" t="t"/>
              <a:pathLst>
                <a:path extrusionOk="0" fill="none" h="59953" w="60010">
                  <a:moveTo>
                    <a:pt x="1" y="59952"/>
                  </a:moveTo>
                  <a:lnTo>
                    <a:pt x="60009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30"/>
            <p:cNvSpPr/>
            <p:nvPr/>
          </p:nvSpPr>
          <p:spPr>
            <a:xfrm>
              <a:off x="5727475" y="3422400"/>
              <a:ext cx="1500225" cy="1498825"/>
            </a:xfrm>
            <a:custGeom>
              <a:rect b="b" l="l" r="r" t="t"/>
              <a:pathLst>
                <a:path extrusionOk="0" fill="none" h="59953" w="60009">
                  <a:moveTo>
                    <a:pt x="1" y="59952"/>
                  </a:moveTo>
                  <a:lnTo>
                    <a:pt x="60008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30"/>
            <p:cNvSpPr/>
            <p:nvPr/>
          </p:nvSpPr>
          <p:spPr>
            <a:xfrm>
              <a:off x="5835750" y="3422400"/>
              <a:ext cx="1500225" cy="1498825"/>
            </a:xfrm>
            <a:custGeom>
              <a:rect b="b" l="l" r="r" t="t"/>
              <a:pathLst>
                <a:path extrusionOk="0" fill="none" h="59953" w="60009">
                  <a:moveTo>
                    <a:pt x="1" y="59952"/>
                  </a:moveTo>
                  <a:lnTo>
                    <a:pt x="60008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30"/>
            <p:cNvSpPr/>
            <p:nvPr/>
          </p:nvSpPr>
          <p:spPr>
            <a:xfrm>
              <a:off x="5944075" y="3422400"/>
              <a:ext cx="1500200" cy="1498825"/>
            </a:xfrm>
            <a:custGeom>
              <a:rect b="b" l="l" r="r" t="t"/>
              <a:pathLst>
                <a:path extrusionOk="0" fill="none" h="59953" w="60008">
                  <a:moveTo>
                    <a:pt x="0" y="59952"/>
                  </a:moveTo>
                  <a:lnTo>
                    <a:pt x="60007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30"/>
            <p:cNvSpPr/>
            <p:nvPr/>
          </p:nvSpPr>
          <p:spPr>
            <a:xfrm>
              <a:off x="6052350" y="3422400"/>
              <a:ext cx="1500200" cy="1498825"/>
            </a:xfrm>
            <a:custGeom>
              <a:rect b="b" l="l" r="r" t="t"/>
              <a:pathLst>
                <a:path extrusionOk="0" fill="none" h="59953" w="60008">
                  <a:moveTo>
                    <a:pt x="0" y="59952"/>
                  </a:moveTo>
                  <a:lnTo>
                    <a:pt x="60007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30"/>
            <p:cNvSpPr/>
            <p:nvPr/>
          </p:nvSpPr>
          <p:spPr>
            <a:xfrm>
              <a:off x="6160650" y="3422400"/>
              <a:ext cx="1500200" cy="1498825"/>
            </a:xfrm>
            <a:custGeom>
              <a:rect b="b" l="l" r="r" t="t"/>
              <a:pathLst>
                <a:path extrusionOk="0" fill="none" h="59953" w="60008">
                  <a:moveTo>
                    <a:pt x="1" y="59952"/>
                  </a:moveTo>
                  <a:lnTo>
                    <a:pt x="60008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30"/>
            <p:cNvSpPr/>
            <p:nvPr/>
          </p:nvSpPr>
          <p:spPr>
            <a:xfrm>
              <a:off x="6268900" y="3422400"/>
              <a:ext cx="1500225" cy="1498825"/>
            </a:xfrm>
            <a:custGeom>
              <a:rect b="b" l="l" r="r" t="t"/>
              <a:pathLst>
                <a:path extrusionOk="0" fill="none" h="59953" w="60009">
                  <a:moveTo>
                    <a:pt x="0" y="59952"/>
                  </a:moveTo>
                  <a:lnTo>
                    <a:pt x="60009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30"/>
            <p:cNvSpPr/>
            <p:nvPr/>
          </p:nvSpPr>
          <p:spPr>
            <a:xfrm>
              <a:off x="6377175" y="3422400"/>
              <a:ext cx="1500275" cy="1498825"/>
            </a:xfrm>
            <a:custGeom>
              <a:rect b="b" l="l" r="r" t="t"/>
              <a:pathLst>
                <a:path extrusionOk="0" fill="none" h="59953" w="60011">
                  <a:moveTo>
                    <a:pt x="0" y="59952"/>
                  </a:moveTo>
                  <a:lnTo>
                    <a:pt x="60010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30"/>
            <p:cNvSpPr/>
            <p:nvPr/>
          </p:nvSpPr>
          <p:spPr>
            <a:xfrm>
              <a:off x="6485475" y="3422400"/>
              <a:ext cx="1500200" cy="1498825"/>
            </a:xfrm>
            <a:custGeom>
              <a:rect b="b" l="l" r="r" t="t"/>
              <a:pathLst>
                <a:path extrusionOk="0" fill="none" h="59953" w="60008">
                  <a:moveTo>
                    <a:pt x="0" y="59952"/>
                  </a:moveTo>
                  <a:lnTo>
                    <a:pt x="60008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30"/>
            <p:cNvSpPr/>
            <p:nvPr/>
          </p:nvSpPr>
          <p:spPr>
            <a:xfrm>
              <a:off x="6593750" y="3422400"/>
              <a:ext cx="1500275" cy="1498825"/>
            </a:xfrm>
            <a:custGeom>
              <a:rect b="b" l="l" r="r" t="t"/>
              <a:pathLst>
                <a:path extrusionOk="0" fill="none" h="59953" w="60011">
                  <a:moveTo>
                    <a:pt x="0" y="59952"/>
                  </a:moveTo>
                  <a:lnTo>
                    <a:pt x="60010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30"/>
            <p:cNvSpPr/>
            <p:nvPr/>
          </p:nvSpPr>
          <p:spPr>
            <a:xfrm>
              <a:off x="6702050" y="3422400"/>
              <a:ext cx="1500200" cy="1498825"/>
            </a:xfrm>
            <a:custGeom>
              <a:rect b="b" l="l" r="r" t="t"/>
              <a:pathLst>
                <a:path extrusionOk="0" fill="none" h="59953" w="60008">
                  <a:moveTo>
                    <a:pt x="1" y="59952"/>
                  </a:moveTo>
                  <a:lnTo>
                    <a:pt x="60008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30"/>
            <p:cNvSpPr/>
            <p:nvPr/>
          </p:nvSpPr>
          <p:spPr>
            <a:xfrm>
              <a:off x="6810325" y="3422400"/>
              <a:ext cx="1500200" cy="1498825"/>
            </a:xfrm>
            <a:custGeom>
              <a:rect b="b" l="l" r="r" t="t"/>
              <a:pathLst>
                <a:path extrusionOk="0" fill="none" h="59953" w="60008">
                  <a:moveTo>
                    <a:pt x="1" y="59952"/>
                  </a:moveTo>
                  <a:lnTo>
                    <a:pt x="60008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30"/>
            <p:cNvSpPr/>
            <p:nvPr/>
          </p:nvSpPr>
          <p:spPr>
            <a:xfrm>
              <a:off x="6918650" y="3422400"/>
              <a:ext cx="1500200" cy="1498825"/>
            </a:xfrm>
            <a:custGeom>
              <a:rect b="b" l="l" r="r" t="t"/>
              <a:pathLst>
                <a:path extrusionOk="0" fill="none" h="59953" w="60008">
                  <a:moveTo>
                    <a:pt x="0" y="59952"/>
                  </a:moveTo>
                  <a:lnTo>
                    <a:pt x="60007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30"/>
            <p:cNvSpPr/>
            <p:nvPr/>
          </p:nvSpPr>
          <p:spPr>
            <a:xfrm>
              <a:off x="7026900" y="3422400"/>
              <a:ext cx="1500225" cy="1498825"/>
            </a:xfrm>
            <a:custGeom>
              <a:rect b="b" l="l" r="r" t="t"/>
              <a:pathLst>
                <a:path extrusionOk="0" fill="none" h="59953" w="60009">
                  <a:moveTo>
                    <a:pt x="1" y="59952"/>
                  </a:moveTo>
                  <a:lnTo>
                    <a:pt x="60008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30"/>
            <p:cNvSpPr/>
            <p:nvPr/>
          </p:nvSpPr>
          <p:spPr>
            <a:xfrm>
              <a:off x="7135175" y="3422400"/>
              <a:ext cx="1500250" cy="1498825"/>
            </a:xfrm>
            <a:custGeom>
              <a:rect b="b" l="l" r="r" t="t"/>
              <a:pathLst>
                <a:path extrusionOk="0" fill="none" h="59953" w="60010">
                  <a:moveTo>
                    <a:pt x="1" y="59952"/>
                  </a:moveTo>
                  <a:lnTo>
                    <a:pt x="60010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30"/>
            <p:cNvSpPr/>
            <p:nvPr/>
          </p:nvSpPr>
          <p:spPr>
            <a:xfrm>
              <a:off x="7243450" y="3422400"/>
              <a:ext cx="1500250" cy="1498825"/>
            </a:xfrm>
            <a:custGeom>
              <a:rect b="b" l="l" r="r" t="t"/>
              <a:pathLst>
                <a:path extrusionOk="0" fill="none" h="59953" w="60010">
                  <a:moveTo>
                    <a:pt x="1" y="59952"/>
                  </a:moveTo>
                  <a:lnTo>
                    <a:pt x="60010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30"/>
            <p:cNvSpPr/>
            <p:nvPr/>
          </p:nvSpPr>
          <p:spPr>
            <a:xfrm>
              <a:off x="5269475" y="0"/>
              <a:ext cx="2108700" cy="1498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30"/>
            <p:cNvSpPr/>
            <p:nvPr/>
          </p:nvSpPr>
          <p:spPr>
            <a:xfrm>
              <a:off x="3886625" y="0"/>
              <a:ext cx="1500225" cy="1498825"/>
            </a:xfrm>
            <a:custGeom>
              <a:rect b="b" l="l" r="r" t="t"/>
              <a:pathLst>
                <a:path extrusionOk="0" fill="none" h="59953" w="60009">
                  <a:moveTo>
                    <a:pt x="0" y="59952"/>
                  </a:moveTo>
                  <a:lnTo>
                    <a:pt x="60009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30"/>
            <p:cNvSpPr/>
            <p:nvPr/>
          </p:nvSpPr>
          <p:spPr>
            <a:xfrm>
              <a:off x="3994900" y="0"/>
              <a:ext cx="1500275" cy="1498825"/>
            </a:xfrm>
            <a:custGeom>
              <a:rect b="b" l="l" r="r" t="t"/>
              <a:pathLst>
                <a:path extrusionOk="0" fill="none" h="59953" w="60011">
                  <a:moveTo>
                    <a:pt x="0" y="59952"/>
                  </a:moveTo>
                  <a:lnTo>
                    <a:pt x="60010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30"/>
            <p:cNvSpPr/>
            <p:nvPr/>
          </p:nvSpPr>
          <p:spPr>
            <a:xfrm>
              <a:off x="4103200" y="0"/>
              <a:ext cx="1500250" cy="1498825"/>
            </a:xfrm>
            <a:custGeom>
              <a:rect b="b" l="l" r="r" t="t"/>
              <a:pathLst>
                <a:path extrusionOk="0" fill="none" h="59953" w="60010">
                  <a:moveTo>
                    <a:pt x="1" y="59952"/>
                  </a:moveTo>
                  <a:lnTo>
                    <a:pt x="60009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30"/>
            <p:cNvSpPr/>
            <p:nvPr/>
          </p:nvSpPr>
          <p:spPr>
            <a:xfrm>
              <a:off x="4211475" y="0"/>
              <a:ext cx="1500275" cy="1498825"/>
            </a:xfrm>
            <a:custGeom>
              <a:rect b="b" l="l" r="r" t="t"/>
              <a:pathLst>
                <a:path extrusionOk="0" fill="none" h="59953" w="60011">
                  <a:moveTo>
                    <a:pt x="1" y="59952"/>
                  </a:moveTo>
                  <a:lnTo>
                    <a:pt x="60011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30"/>
            <p:cNvSpPr/>
            <p:nvPr/>
          </p:nvSpPr>
          <p:spPr>
            <a:xfrm>
              <a:off x="4319775" y="0"/>
              <a:ext cx="1500225" cy="1498825"/>
            </a:xfrm>
            <a:custGeom>
              <a:rect b="b" l="l" r="r" t="t"/>
              <a:pathLst>
                <a:path extrusionOk="0" fill="none" h="59953" w="60009">
                  <a:moveTo>
                    <a:pt x="1" y="59952"/>
                  </a:moveTo>
                  <a:lnTo>
                    <a:pt x="60008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30"/>
            <p:cNvSpPr/>
            <p:nvPr/>
          </p:nvSpPr>
          <p:spPr>
            <a:xfrm>
              <a:off x="4428050" y="0"/>
              <a:ext cx="1500225" cy="1498825"/>
            </a:xfrm>
            <a:custGeom>
              <a:rect b="b" l="l" r="r" t="t"/>
              <a:pathLst>
                <a:path extrusionOk="0" fill="none" h="59953" w="60009">
                  <a:moveTo>
                    <a:pt x="1" y="59952"/>
                  </a:moveTo>
                  <a:lnTo>
                    <a:pt x="60008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30"/>
            <p:cNvSpPr/>
            <p:nvPr/>
          </p:nvSpPr>
          <p:spPr>
            <a:xfrm>
              <a:off x="4536375" y="0"/>
              <a:ext cx="1500200" cy="1498825"/>
            </a:xfrm>
            <a:custGeom>
              <a:rect b="b" l="l" r="r" t="t"/>
              <a:pathLst>
                <a:path extrusionOk="0" fill="none" h="59953" w="60008">
                  <a:moveTo>
                    <a:pt x="0" y="59952"/>
                  </a:moveTo>
                  <a:lnTo>
                    <a:pt x="60007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30"/>
            <p:cNvSpPr/>
            <p:nvPr/>
          </p:nvSpPr>
          <p:spPr>
            <a:xfrm>
              <a:off x="4644600" y="0"/>
              <a:ext cx="1500250" cy="1498825"/>
            </a:xfrm>
            <a:custGeom>
              <a:rect b="b" l="l" r="r" t="t"/>
              <a:pathLst>
                <a:path extrusionOk="0" fill="none" h="59953" w="60010">
                  <a:moveTo>
                    <a:pt x="1" y="59952"/>
                  </a:moveTo>
                  <a:lnTo>
                    <a:pt x="60009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30"/>
            <p:cNvSpPr/>
            <p:nvPr/>
          </p:nvSpPr>
          <p:spPr>
            <a:xfrm>
              <a:off x="4752950" y="0"/>
              <a:ext cx="1500200" cy="1498825"/>
            </a:xfrm>
            <a:custGeom>
              <a:rect b="b" l="l" r="r" t="t"/>
              <a:pathLst>
                <a:path extrusionOk="0" fill="none" h="59953" w="60008">
                  <a:moveTo>
                    <a:pt x="1" y="59952"/>
                  </a:moveTo>
                  <a:lnTo>
                    <a:pt x="60008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30"/>
            <p:cNvSpPr/>
            <p:nvPr/>
          </p:nvSpPr>
          <p:spPr>
            <a:xfrm>
              <a:off x="4861200" y="0"/>
              <a:ext cx="1500200" cy="1498825"/>
            </a:xfrm>
            <a:custGeom>
              <a:rect b="b" l="l" r="r" t="t"/>
              <a:pathLst>
                <a:path extrusionOk="0" fill="none" h="59953" w="60008">
                  <a:moveTo>
                    <a:pt x="0" y="59952"/>
                  </a:moveTo>
                  <a:lnTo>
                    <a:pt x="60007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30"/>
            <p:cNvSpPr/>
            <p:nvPr/>
          </p:nvSpPr>
          <p:spPr>
            <a:xfrm>
              <a:off x="4969475" y="0"/>
              <a:ext cx="1500275" cy="1498825"/>
            </a:xfrm>
            <a:custGeom>
              <a:rect b="b" l="l" r="r" t="t"/>
              <a:pathLst>
                <a:path extrusionOk="0" fill="none" h="59953" w="60011">
                  <a:moveTo>
                    <a:pt x="0" y="59952"/>
                  </a:moveTo>
                  <a:lnTo>
                    <a:pt x="60010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30"/>
            <p:cNvSpPr/>
            <p:nvPr/>
          </p:nvSpPr>
          <p:spPr>
            <a:xfrm>
              <a:off x="5077775" y="0"/>
              <a:ext cx="1500200" cy="1498825"/>
            </a:xfrm>
            <a:custGeom>
              <a:rect b="b" l="l" r="r" t="t"/>
              <a:pathLst>
                <a:path extrusionOk="0" fill="none" h="59953" w="60008">
                  <a:moveTo>
                    <a:pt x="0" y="59952"/>
                  </a:moveTo>
                  <a:lnTo>
                    <a:pt x="60008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30"/>
            <p:cNvSpPr/>
            <p:nvPr/>
          </p:nvSpPr>
          <p:spPr>
            <a:xfrm>
              <a:off x="5186050" y="0"/>
              <a:ext cx="1500225" cy="1498825"/>
            </a:xfrm>
            <a:custGeom>
              <a:rect b="b" l="l" r="r" t="t"/>
              <a:pathLst>
                <a:path extrusionOk="0" fill="none" h="59953" w="60009">
                  <a:moveTo>
                    <a:pt x="0" y="59952"/>
                  </a:moveTo>
                  <a:lnTo>
                    <a:pt x="60009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30"/>
            <p:cNvSpPr/>
            <p:nvPr/>
          </p:nvSpPr>
          <p:spPr>
            <a:xfrm>
              <a:off x="5294350" y="0"/>
              <a:ext cx="1500200" cy="1498825"/>
            </a:xfrm>
            <a:custGeom>
              <a:rect b="b" l="l" r="r" t="t"/>
              <a:pathLst>
                <a:path extrusionOk="0" fill="none" h="59953" w="60008">
                  <a:moveTo>
                    <a:pt x="1" y="59952"/>
                  </a:moveTo>
                  <a:lnTo>
                    <a:pt x="60008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30"/>
            <p:cNvSpPr/>
            <p:nvPr/>
          </p:nvSpPr>
          <p:spPr>
            <a:xfrm>
              <a:off x="5402625" y="0"/>
              <a:ext cx="1500250" cy="1498825"/>
            </a:xfrm>
            <a:custGeom>
              <a:rect b="b" l="l" r="r" t="t"/>
              <a:pathLst>
                <a:path extrusionOk="0" fill="none" h="59953" w="60010">
                  <a:moveTo>
                    <a:pt x="1" y="59952"/>
                  </a:moveTo>
                  <a:lnTo>
                    <a:pt x="60009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30"/>
            <p:cNvSpPr/>
            <p:nvPr/>
          </p:nvSpPr>
          <p:spPr>
            <a:xfrm>
              <a:off x="5510950" y="0"/>
              <a:ext cx="1500200" cy="1498825"/>
            </a:xfrm>
            <a:custGeom>
              <a:rect b="b" l="l" r="r" t="t"/>
              <a:pathLst>
                <a:path extrusionOk="0" fill="none" h="59953" w="60008">
                  <a:moveTo>
                    <a:pt x="0" y="59952"/>
                  </a:moveTo>
                  <a:lnTo>
                    <a:pt x="60007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30"/>
            <p:cNvSpPr/>
            <p:nvPr/>
          </p:nvSpPr>
          <p:spPr>
            <a:xfrm>
              <a:off x="5619175" y="0"/>
              <a:ext cx="1500250" cy="1498825"/>
            </a:xfrm>
            <a:custGeom>
              <a:rect b="b" l="l" r="r" t="t"/>
              <a:pathLst>
                <a:path extrusionOk="0" fill="none" h="59953" w="60010">
                  <a:moveTo>
                    <a:pt x="1" y="59952"/>
                  </a:moveTo>
                  <a:lnTo>
                    <a:pt x="60009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30"/>
            <p:cNvSpPr/>
            <p:nvPr/>
          </p:nvSpPr>
          <p:spPr>
            <a:xfrm>
              <a:off x="5727475" y="0"/>
              <a:ext cx="1500225" cy="1498825"/>
            </a:xfrm>
            <a:custGeom>
              <a:rect b="b" l="l" r="r" t="t"/>
              <a:pathLst>
                <a:path extrusionOk="0" fill="none" h="59953" w="60009">
                  <a:moveTo>
                    <a:pt x="1" y="59952"/>
                  </a:moveTo>
                  <a:lnTo>
                    <a:pt x="60008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30"/>
            <p:cNvSpPr/>
            <p:nvPr/>
          </p:nvSpPr>
          <p:spPr>
            <a:xfrm>
              <a:off x="5835750" y="0"/>
              <a:ext cx="1500225" cy="1498825"/>
            </a:xfrm>
            <a:custGeom>
              <a:rect b="b" l="l" r="r" t="t"/>
              <a:pathLst>
                <a:path extrusionOk="0" fill="none" h="59953" w="60009">
                  <a:moveTo>
                    <a:pt x="1" y="59952"/>
                  </a:moveTo>
                  <a:lnTo>
                    <a:pt x="60008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30"/>
            <p:cNvSpPr/>
            <p:nvPr/>
          </p:nvSpPr>
          <p:spPr>
            <a:xfrm>
              <a:off x="5944075" y="0"/>
              <a:ext cx="1500200" cy="1498825"/>
            </a:xfrm>
            <a:custGeom>
              <a:rect b="b" l="l" r="r" t="t"/>
              <a:pathLst>
                <a:path extrusionOk="0" fill="none" h="59953" w="60008">
                  <a:moveTo>
                    <a:pt x="0" y="59952"/>
                  </a:moveTo>
                  <a:lnTo>
                    <a:pt x="60007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30"/>
            <p:cNvSpPr/>
            <p:nvPr/>
          </p:nvSpPr>
          <p:spPr>
            <a:xfrm>
              <a:off x="6052350" y="0"/>
              <a:ext cx="1500200" cy="1498825"/>
            </a:xfrm>
            <a:custGeom>
              <a:rect b="b" l="l" r="r" t="t"/>
              <a:pathLst>
                <a:path extrusionOk="0" fill="none" h="59953" w="60008">
                  <a:moveTo>
                    <a:pt x="0" y="59952"/>
                  </a:moveTo>
                  <a:lnTo>
                    <a:pt x="60007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30"/>
            <p:cNvSpPr/>
            <p:nvPr/>
          </p:nvSpPr>
          <p:spPr>
            <a:xfrm>
              <a:off x="6160650" y="0"/>
              <a:ext cx="1500200" cy="1498825"/>
            </a:xfrm>
            <a:custGeom>
              <a:rect b="b" l="l" r="r" t="t"/>
              <a:pathLst>
                <a:path extrusionOk="0" fill="none" h="59953" w="60008">
                  <a:moveTo>
                    <a:pt x="1" y="59952"/>
                  </a:moveTo>
                  <a:lnTo>
                    <a:pt x="60008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30"/>
            <p:cNvSpPr/>
            <p:nvPr/>
          </p:nvSpPr>
          <p:spPr>
            <a:xfrm>
              <a:off x="6268900" y="0"/>
              <a:ext cx="1500225" cy="1498825"/>
            </a:xfrm>
            <a:custGeom>
              <a:rect b="b" l="l" r="r" t="t"/>
              <a:pathLst>
                <a:path extrusionOk="0" fill="none" h="59953" w="60009">
                  <a:moveTo>
                    <a:pt x="0" y="59952"/>
                  </a:moveTo>
                  <a:lnTo>
                    <a:pt x="60009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30"/>
            <p:cNvSpPr/>
            <p:nvPr/>
          </p:nvSpPr>
          <p:spPr>
            <a:xfrm>
              <a:off x="6377175" y="0"/>
              <a:ext cx="1500275" cy="1498825"/>
            </a:xfrm>
            <a:custGeom>
              <a:rect b="b" l="l" r="r" t="t"/>
              <a:pathLst>
                <a:path extrusionOk="0" fill="none" h="59953" w="60011">
                  <a:moveTo>
                    <a:pt x="0" y="59952"/>
                  </a:moveTo>
                  <a:lnTo>
                    <a:pt x="60010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30"/>
            <p:cNvSpPr/>
            <p:nvPr/>
          </p:nvSpPr>
          <p:spPr>
            <a:xfrm>
              <a:off x="6485475" y="0"/>
              <a:ext cx="1500200" cy="1498825"/>
            </a:xfrm>
            <a:custGeom>
              <a:rect b="b" l="l" r="r" t="t"/>
              <a:pathLst>
                <a:path extrusionOk="0" fill="none" h="59953" w="60008">
                  <a:moveTo>
                    <a:pt x="0" y="59952"/>
                  </a:moveTo>
                  <a:lnTo>
                    <a:pt x="60008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30"/>
            <p:cNvSpPr/>
            <p:nvPr/>
          </p:nvSpPr>
          <p:spPr>
            <a:xfrm>
              <a:off x="6593750" y="0"/>
              <a:ext cx="1500275" cy="1498825"/>
            </a:xfrm>
            <a:custGeom>
              <a:rect b="b" l="l" r="r" t="t"/>
              <a:pathLst>
                <a:path extrusionOk="0" fill="none" h="59953" w="60011">
                  <a:moveTo>
                    <a:pt x="0" y="59952"/>
                  </a:moveTo>
                  <a:lnTo>
                    <a:pt x="60010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30"/>
            <p:cNvSpPr/>
            <p:nvPr/>
          </p:nvSpPr>
          <p:spPr>
            <a:xfrm>
              <a:off x="6702050" y="0"/>
              <a:ext cx="1500200" cy="1498825"/>
            </a:xfrm>
            <a:custGeom>
              <a:rect b="b" l="l" r="r" t="t"/>
              <a:pathLst>
                <a:path extrusionOk="0" fill="none" h="59953" w="60008">
                  <a:moveTo>
                    <a:pt x="1" y="59952"/>
                  </a:moveTo>
                  <a:lnTo>
                    <a:pt x="60008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30"/>
            <p:cNvSpPr/>
            <p:nvPr/>
          </p:nvSpPr>
          <p:spPr>
            <a:xfrm>
              <a:off x="6810325" y="0"/>
              <a:ext cx="1500200" cy="1498825"/>
            </a:xfrm>
            <a:custGeom>
              <a:rect b="b" l="l" r="r" t="t"/>
              <a:pathLst>
                <a:path extrusionOk="0" fill="none" h="59953" w="60008">
                  <a:moveTo>
                    <a:pt x="1" y="59952"/>
                  </a:moveTo>
                  <a:lnTo>
                    <a:pt x="60008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30"/>
            <p:cNvSpPr/>
            <p:nvPr/>
          </p:nvSpPr>
          <p:spPr>
            <a:xfrm>
              <a:off x="6918650" y="0"/>
              <a:ext cx="1500200" cy="1498825"/>
            </a:xfrm>
            <a:custGeom>
              <a:rect b="b" l="l" r="r" t="t"/>
              <a:pathLst>
                <a:path extrusionOk="0" fill="none" h="59953" w="60008">
                  <a:moveTo>
                    <a:pt x="0" y="59952"/>
                  </a:moveTo>
                  <a:lnTo>
                    <a:pt x="60007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30"/>
            <p:cNvSpPr/>
            <p:nvPr/>
          </p:nvSpPr>
          <p:spPr>
            <a:xfrm>
              <a:off x="7026900" y="0"/>
              <a:ext cx="1500225" cy="1498825"/>
            </a:xfrm>
            <a:custGeom>
              <a:rect b="b" l="l" r="r" t="t"/>
              <a:pathLst>
                <a:path extrusionOk="0" fill="none" h="59953" w="60009">
                  <a:moveTo>
                    <a:pt x="1" y="59952"/>
                  </a:moveTo>
                  <a:lnTo>
                    <a:pt x="60008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30"/>
            <p:cNvSpPr/>
            <p:nvPr/>
          </p:nvSpPr>
          <p:spPr>
            <a:xfrm>
              <a:off x="7135175" y="0"/>
              <a:ext cx="1500250" cy="1498825"/>
            </a:xfrm>
            <a:custGeom>
              <a:rect b="b" l="l" r="r" t="t"/>
              <a:pathLst>
                <a:path extrusionOk="0" fill="none" h="59953" w="60010">
                  <a:moveTo>
                    <a:pt x="1" y="59952"/>
                  </a:moveTo>
                  <a:lnTo>
                    <a:pt x="60010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30"/>
            <p:cNvSpPr/>
            <p:nvPr/>
          </p:nvSpPr>
          <p:spPr>
            <a:xfrm>
              <a:off x="7243450" y="0"/>
              <a:ext cx="1500250" cy="1498825"/>
            </a:xfrm>
            <a:custGeom>
              <a:rect b="b" l="l" r="r" t="t"/>
              <a:pathLst>
                <a:path extrusionOk="0" fill="none" h="59953" w="60010">
                  <a:moveTo>
                    <a:pt x="1" y="59952"/>
                  </a:moveTo>
                  <a:lnTo>
                    <a:pt x="60010" y="1"/>
                  </a:lnTo>
                </a:path>
              </a:pathLst>
            </a:custGeom>
            <a:noFill/>
            <a:ln cap="flat" cmpd="sng" w="14200">
              <a:solidFill>
                <a:schemeClr val="dk2"/>
              </a:solidFill>
              <a:prstDash val="solid"/>
              <a:miter lim="142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30"/>
            <p:cNvSpPr/>
            <p:nvPr/>
          </p:nvSpPr>
          <p:spPr>
            <a:xfrm>
              <a:off x="3886625" y="0"/>
              <a:ext cx="1382700" cy="5143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30"/>
            <p:cNvSpPr/>
            <p:nvPr/>
          </p:nvSpPr>
          <p:spPr>
            <a:xfrm>
              <a:off x="5269475" y="1498800"/>
              <a:ext cx="2108700" cy="196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30"/>
            <p:cNvSpPr/>
            <p:nvPr/>
          </p:nvSpPr>
          <p:spPr>
            <a:xfrm>
              <a:off x="5269475" y="1695300"/>
              <a:ext cx="2108700" cy="1727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57" name="Google Shape;3157;p30"/>
            <p:cNvGrpSpPr/>
            <p:nvPr/>
          </p:nvGrpSpPr>
          <p:grpSpPr>
            <a:xfrm>
              <a:off x="5671238" y="2766825"/>
              <a:ext cx="1305175" cy="1305150"/>
              <a:chOff x="7505225" y="3044825"/>
              <a:chExt cx="1305175" cy="1305150"/>
            </a:xfrm>
          </p:grpSpPr>
          <p:sp>
            <p:nvSpPr>
              <p:cNvPr id="3158" name="Google Shape;3158;p30"/>
              <p:cNvSpPr/>
              <p:nvPr/>
            </p:nvSpPr>
            <p:spPr>
              <a:xfrm>
                <a:off x="7505225" y="3044825"/>
                <a:ext cx="1305175" cy="1305150"/>
              </a:xfrm>
              <a:custGeom>
                <a:rect b="b" l="l" r="r" t="t"/>
                <a:pathLst>
                  <a:path extrusionOk="0" h="52206" w="52207">
                    <a:moveTo>
                      <a:pt x="26114" y="0"/>
                    </a:moveTo>
                    <a:lnTo>
                      <a:pt x="1" y="26092"/>
                    </a:lnTo>
                    <a:lnTo>
                      <a:pt x="26093" y="52206"/>
                    </a:lnTo>
                    <a:lnTo>
                      <a:pt x="52207" y="26114"/>
                    </a:lnTo>
                    <a:lnTo>
                      <a:pt x="261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9" name="Google Shape;3159;p30"/>
              <p:cNvSpPr/>
              <p:nvPr/>
            </p:nvSpPr>
            <p:spPr>
              <a:xfrm>
                <a:off x="7770575" y="3310175"/>
                <a:ext cx="774475" cy="774475"/>
              </a:xfrm>
              <a:custGeom>
                <a:rect b="b" l="l" r="r" t="t"/>
                <a:pathLst>
                  <a:path extrusionOk="0" h="30979" w="30979">
                    <a:moveTo>
                      <a:pt x="15496" y="0"/>
                    </a:moveTo>
                    <a:lnTo>
                      <a:pt x="1" y="15483"/>
                    </a:lnTo>
                    <a:lnTo>
                      <a:pt x="15483" y="30978"/>
                    </a:lnTo>
                    <a:lnTo>
                      <a:pt x="30979" y="15496"/>
                    </a:lnTo>
                    <a:lnTo>
                      <a:pt x="1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89411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0" name="Google Shape;3160;p30"/>
              <p:cNvSpPr/>
              <p:nvPr/>
            </p:nvSpPr>
            <p:spPr>
              <a:xfrm>
                <a:off x="7966325" y="3505900"/>
                <a:ext cx="383000" cy="383000"/>
              </a:xfrm>
              <a:custGeom>
                <a:rect b="b" l="l" r="r" t="t"/>
                <a:pathLst>
                  <a:path extrusionOk="0" h="15320" w="15320">
                    <a:moveTo>
                      <a:pt x="7663" y="1"/>
                    </a:moveTo>
                    <a:lnTo>
                      <a:pt x="0" y="7657"/>
                    </a:lnTo>
                    <a:lnTo>
                      <a:pt x="7656" y="15320"/>
                    </a:lnTo>
                    <a:lnTo>
                      <a:pt x="15319" y="7664"/>
                    </a:lnTo>
                    <a:lnTo>
                      <a:pt x="766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89411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61" name="Google Shape;3161;p30"/>
            <p:cNvSpPr/>
            <p:nvPr/>
          </p:nvSpPr>
          <p:spPr>
            <a:xfrm>
              <a:off x="5269475" y="4921225"/>
              <a:ext cx="2108700" cy="222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2" name="Google Shape;3162;p30"/>
            <p:cNvSpPr/>
            <p:nvPr/>
          </p:nvSpPr>
          <p:spPr>
            <a:xfrm>
              <a:off x="7378325" y="0"/>
              <a:ext cx="1382700" cy="5143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"/>
          <p:cNvSpPr txBox="1"/>
          <p:nvPr>
            <p:ph type="title"/>
          </p:nvPr>
        </p:nvSpPr>
        <p:spPr>
          <a:xfrm rot="1973">
            <a:off x="720000" y="1540651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46" name="Google Shape;246;p4"/>
          <p:cNvSpPr txBox="1"/>
          <p:nvPr>
            <p:ph idx="1" type="subTitle"/>
          </p:nvPr>
        </p:nvSpPr>
        <p:spPr>
          <a:xfrm>
            <a:off x="720000" y="2438653"/>
            <a:ext cx="23364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4"/>
          <p:cNvSpPr txBox="1"/>
          <p:nvPr>
            <p:ph idx="2" type="title"/>
          </p:nvPr>
        </p:nvSpPr>
        <p:spPr>
          <a:xfrm rot="1973">
            <a:off x="3403800" y="1540651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48" name="Google Shape;248;p4"/>
          <p:cNvSpPr txBox="1"/>
          <p:nvPr>
            <p:ph idx="3" type="subTitle"/>
          </p:nvPr>
        </p:nvSpPr>
        <p:spPr>
          <a:xfrm>
            <a:off x="3403800" y="2438653"/>
            <a:ext cx="23364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4"/>
          <p:cNvSpPr txBox="1"/>
          <p:nvPr>
            <p:ph idx="4" type="title"/>
          </p:nvPr>
        </p:nvSpPr>
        <p:spPr>
          <a:xfrm rot="1973">
            <a:off x="6087600" y="1540651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50" name="Google Shape;250;p4"/>
          <p:cNvSpPr txBox="1"/>
          <p:nvPr>
            <p:ph idx="5" type="subTitle"/>
          </p:nvPr>
        </p:nvSpPr>
        <p:spPr>
          <a:xfrm>
            <a:off x="6087600" y="2438653"/>
            <a:ext cx="23364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4"/>
          <p:cNvSpPr txBox="1"/>
          <p:nvPr>
            <p:ph idx="6" type="subTitle"/>
          </p:nvPr>
        </p:nvSpPr>
        <p:spPr>
          <a:xfrm>
            <a:off x="720000" y="2133450"/>
            <a:ext cx="23364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4"/>
          <p:cNvSpPr txBox="1"/>
          <p:nvPr>
            <p:ph idx="7" type="subTitle"/>
          </p:nvPr>
        </p:nvSpPr>
        <p:spPr>
          <a:xfrm>
            <a:off x="3403800" y="2133450"/>
            <a:ext cx="23364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4"/>
          <p:cNvSpPr txBox="1"/>
          <p:nvPr>
            <p:ph idx="8" type="subTitle"/>
          </p:nvPr>
        </p:nvSpPr>
        <p:spPr>
          <a:xfrm>
            <a:off x="6087600" y="2133450"/>
            <a:ext cx="23364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4"/>
          <p:cNvSpPr txBox="1"/>
          <p:nvPr>
            <p:ph idx="9"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TITLE_AND_TWO_COLUMNS_1">
    <p:spTree>
      <p:nvGrpSpPr>
        <p:cNvPr id="3163" name="Shape 3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" name="Google Shape;3164;p31"/>
          <p:cNvSpPr txBox="1"/>
          <p:nvPr>
            <p:ph idx="1" type="subTitle"/>
          </p:nvPr>
        </p:nvSpPr>
        <p:spPr>
          <a:xfrm>
            <a:off x="1196300" y="3664200"/>
            <a:ext cx="30834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5" name="Google Shape;3165;p31"/>
          <p:cNvSpPr txBox="1"/>
          <p:nvPr>
            <p:ph idx="2" type="subTitle"/>
          </p:nvPr>
        </p:nvSpPr>
        <p:spPr>
          <a:xfrm>
            <a:off x="4864300" y="3664200"/>
            <a:ext cx="30834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6" name="Google Shape;3166;p31"/>
          <p:cNvSpPr txBox="1"/>
          <p:nvPr>
            <p:ph type="title"/>
          </p:nvPr>
        </p:nvSpPr>
        <p:spPr>
          <a:xfrm>
            <a:off x="1880875" y="1968450"/>
            <a:ext cx="1714200" cy="76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3167" name="Google Shape;3167;p31"/>
          <p:cNvSpPr txBox="1"/>
          <p:nvPr>
            <p:ph idx="3" type="title"/>
          </p:nvPr>
        </p:nvSpPr>
        <p:spPr>
          <a:xfrm>
            <a:off x="5548900" y="1968450"/>
            <a:ext cx="1714200" cy="76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3168" name="Google Shape;3168;p31"/>
          <p:cNvSpPr txBox="1"/>
          <p:nvPr>
            <p:ph idx="4" type="subTitle"/>
          </p:nvPr>
        </p:nvSpPr>
        <p:spPr>
          <a:xfrm>
            <a:off x="1196300" y="3273125"/>
            <a:ext cx="30834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9" name="Google Shape;3169;p31"/>
          <p:cNvSpPr txBox="1"/>
          <p:nvPr>
            <p:ph idx="5" type="subTitle"/>
          </p:nvPr>
        </p:nvSpPr>
        <p:spPr>
          <a:xfrm>
            <a:off x="4864300" y="3273125"/>
            <a:ext cx="30834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70" name="Google Shape;3170;p31"/>
          <p:cNvSpPr txBox="1"/>
          <p:nvPr>
            <p:ph idx="6"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3171" name="Google Shape;3171;p31"/>
          <p:cNvGrpSpPr/>
          <p:nvPr/>
        </p:nvGrpSpPr>
        <p:grpSpPr>
          <a:xfrm>
            <a:off x="-1591512" y="0"/>
            <a:ext cx="12327014" cy="6156575"/>
            <a:chOff x="-1591512" y="0"/>
            <a:chExt cx="12327014" cy="6156575"/>
          </a:xfrm>
        </p:grpSpPr>
        <p:sp>
          <p:nvSpPr>
            <p:cNvPr id="3172" name="Google Shape;3172;p31"/>
            <p:cNvSpPr/>
            <p:nvPr/>
          </p:nvSpPr>
          <p:spPr>
            <a:xfrm>
              <a:off x="431700" y="0"/>
              <a:ext cx="8279400" cy="450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3" name="Google Shape;3173;p31"/>
            <p:cNvSpPr/>
            <p:nvPr/>
          </p:nvSpPr>
          <p:spPr>
            <a:xfrm>
              <a:off x="-1400" y="4560600"/>
              <a:ext cx="9145500" cy="582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74" name="Google Shape;3174;p31"/>
            <p:cNvGrpSpPr/>
            <p:nvPr/>
          </p:nvGrpSpPr>
          <p:grpSpPr>
            <a:xfrm>
              <a:off x="-1591512" y="4657750"/>
              <a:ext cx="12327014" cy="1498825"/>
              <a:chOff x="-1016875" y="-641075"/>
              <a:chExt cx="12327014" cy="1498825"/>
            </a:xfrm>
          </p:grpSpPr>
          <p:grpSp>
            <p:nvGrpSpPr>
              <p:cNvPr id="3175" name="Google Shape;3175;p31"/>
              <p:cNvGrpSpPr/>
              <p:nvPr/>
            </p:nvGrpSpPr>
            <p:grpSpPr>
              <a:xfrm>
                <a:off x="-1016875" y="-641075"/>
                <a:ext cx="6914500" cy="1498825"/>
                <a:chOff x="2663400" y="1312375"/>
                <a:chExt cx="6914500" cy="1498825"/>
              </a:xfrm>
            </p:grpSpPr>
            <p:sp>
              <p:nvSpPr>
                <p:cNvPr id="3176" name="Google Shape;3176;p31"/>
                <p:cNvSpPr/>
                <p:nvPr/>
              </p:nvSpPr>
              <p:spPr>
                <a:xfrm>
                  <a:off x="26634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77" name="Google Shape;3177;p31"/>
                <p:cNvSpPr/>
                <p:nvPr/>
              </p:nvSpPr>
              <p:spPr>
                <a:xfrm>
                  <a:off x="277167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78" name="Google Shape;3178;p31"/>
                <p:cNvSpPr/>
                <p:nvPr/>
              </p:nvSpPr>
              <p:spPr>
                <a:xfrm>
                  <a:off x="28799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79" name="Google Shape;3179;p31"/>
                <p:cNvSpPr/>
                <p:nvPr/>
              </p:nvSpPr>
              <p:spPr>
                <a:xfrm>
                  <a:off x="2988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80" name="Google Shape;3180;p31"/>
                <p:cNvSpPr/>
                <p:nvPr/>
              </p:nvSpPr>
              <p:spPr>
                <a:xfrm>
                  <a:off x="3096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81" name="Google Shape;3181;p31"/>
                <p:cNvSpPr/>
                <p:nvPr/>
              </p:nvSpPr>
              <p:spPr>
                <a:xfrm>
                  <a:off x="3204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82" name="Google Shape;3182;p31"/>
                <p:cNvSpPr/>
                <p:nvPr/>
              </p:nvSpPr>
              <p:spPr>
                <a:xfrm>
                  <a:off x="33131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83" name="Google Shape;3183;p31"/>
                <p:cNvSpPr/>
                <p:nvPr/>
              </p:nvSpPr>
              <p:spPr>
                <a:xfrm>
                  <a:off x="34213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84" name="Google Shape;3184;p31"/>
                <p:cNvSpPr/>
                <p:nvPr/>
              </p:nvSpPr>
              <p:spPr>
                <a:xfrm>
                  <a:off x="3529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85" name="Google Shape;3185;p31"/>
                <p:cNvSpPr/>
                <p:nvPr/>
              </p:nvSpPr>
              <p:spPr>
                <a:xfrm>
                  <a:off x="363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86" name="Google Shape;3186;p31"/>
                <p:cNvSpPr/>
                <p:nvPr/>
              </p:nvSpPr>
              <p:spPr>
                <a:xfrm>
                  <a:off x="3746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87" name="Google Shape;3187;p31"/>
                <p:cNvSpPr/>
                <p:nvPr/>
              </p:nvSpPr>
              <p:spPr>
                <a:xfrm>
                  <a:off x="38545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88" name="Google Shape;3188;p31"/>
                <p:cNvSpPr/>
                <p:nvPr/>
              </p:nvSpPr>
              <p:spPr>
                <a:xfrm>
                  <a:off x="3962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89" name="Google Shape;3189;p31"/>
                <p:cNvSpPr/>
                <p:nvPr/>
              </p:nvSpPr>
              <p:spPr>
                <a:xfrm>
                  <a:off x="4071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90" name="Google Shape;3190;p31"/>
                <p:cNvSpPr/>
                <p:nvPr/>
              </p:nvSpPr>
              <p:spPr>
                <a:xfrm>
                  <a:off x="417940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91" name="Google Shape;3191;p31"/>
                <p:cNvSpPr/>
                <p:nvPr/>
              </p:nvSpPr>
              <p:spPr>
                <a:xfrm>
                  <a:off x="4287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92" name="Google Shape;3192;p31"/>
                <p:cNvSpPr/>
                <p:nvPr/>
              </p:nvSpPr>
              <p:spPr>
                <a:xfrm>
                  <a:off x="4395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93" name="Google Shape;3193;p31"/>
                <p:cNvSpPr/>
                <p:nvPr/>
              </p:nvSpPr>
              <p:spPr>
                <a:xfrm>
                  <a:off x="45042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94" name="Google Shape;3194;p31"/>
                <p:cNvSpPr/>
                <p:nvPr/>
              </p:nvSpPr>
              <p:spPr>
                <a:xfrm>
                  <a:off x="46125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95" name="Google Shape;3195;p31"/>
                <p:cNvSpPr/>
                <p:nvPr/>
              </p:nvSpPr>
              <p:spPr>
                <a:xfrm>
                  <a:off x="47208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96" name="Google Shape;3196;p31"/>
                <p:cNvSpPr/>
                <p:nvPr/>
              </p:nvSpPr>
              <p:spPr>
                <a:xfrm>
                  <a:off x="4829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97" name="Google Shape;3197;p31"/>
                <p:cNvSpPr/>
                <p:nvPr/>
              </p:nvSpPr>
              <p:spPr>
                <a:xfrm>
                  <a:off x="4937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98" name="Google Shape;3198;p31"/>
                <p:cNvSpPr/>
                <p:nvPr/>
              </p:nvSpPr>
              <p:spPr>
                <a:xfrm>
                  <a:off x="5045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99" name="Google Shape;3199;p31"/>
                <p:cNvSpPr/>
                <p:nvPr/>
              </p:nvSpPr>
              <p:spPr>
                <a:xfrm>
                  <a:off x="51539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0" name="Google Shape;3200;p31"/>
                <p:cNvSpPr/>
                <p:nvPr/>
              </p:nvSpPr>
              <p:spPr>
                <a:xfrm>
                  <a:off x="52622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1" name="Google Shape;3201;p31"/>
                <p:cNvSpPr/>
                <p:nvPr/>
              </p:nvSpPr>
              <p:spPr>
                <a:xfrm>
                  <a:off x="537052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2" name="Google Shape;3202;p31"/>
                <p:cNvSpPr/>
                <p:nvPr/>
              </p:nvSpPr>
              <p:spPr>
                <a:xfrm>
                  <a:off x="5478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3" name="Google Shape;3203;p31"/>
                <p:cNvSpPr/>
                <p:nvPr/>
              </p:nvSpPr>
              <p:spPr>
                <a:xfrm>
                  <a:off x="5587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4" name="Google Shape;3204;p31"/>
                <p:cNvSpPr/>
                <p:nvPr/>
              </p:nvSpPr>
              <p:spPr>
                <a:xfrm>
                  <a:off x="5695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5" name="Google Shape;3205;p31"/>
                <p:cNvSpPr/>
                <p:nvPr/>
              </p:nvSpPr>
              <p:spPr>
                <a:xfrm>
                  <a:off x="5803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6" name="Google Shape;3206;p31"/>
                <p:cNvSpPr/>
                <p:nvPr/>
              </p:nvSpPr>
              <p:spPr>
                <a:xfrm>
                  <a:off x="5911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7" name="Google Shape;3207;p31"/>
                <p:cNvSpPr/>
                <p:nvPr/>
              </p:nvSpPr>
              <p:spPr>
                <a:xfrm>
                  <a:off x="602022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8" name="Google Shape;3208;p31"/>
                <p:cNvSpPr/>
                <p:nvPr/>
              </p:nvSpPr>
              <p:spPr>
                <a:xfrm>
                  <a:off x="6128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9" name="Google Shape;3209;p31"/>
                <p:cNvSpPr/>
                <p:nvPr/>
              </p:nvSpPr>
              <p:spPr>
                <a:xfrm>
                  <a:off x="6236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10" name="Google Shape;3210;p31"/>
                <p:cNvSpPr/>
                <p:nvPr/>
              </p:nvSpPr>
              <p:spPr>
                <a:xfrm>
                  <a:off x="63451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11" name="Google Shape;3211;p31"/>
                <p:cNvSpPr/>
                <p:nvPr/>
              </p:nvSpPr>
              <p:spPr>
                <a:xfrm>
                  <a:off x="64534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12" name="Google Shape;3212;p31"/>
                <p:cNvSpPr/>
                <p:nvPr/>
              </p:nvSpPr>
              <p:spPr>
                <a:xfrm>
                  <a:off x="65616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13" name="Google Shape;3213;p31"/>
                <p:cNvSpPr/>
                <p:nvPr/>
              </p:nvSpPr>
              <p:spPr>
                <a:xfrm>
                  <a:off x="6669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14" name="Google Shape;3214;p31"/>
                <p:cNvSpPr/>
                <p:nvPr/>
              </p:nvSpPr>
              <p:spPr>
                <a:xfrm>
                  <a:off x="67782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15" name="Google Shape;3215;p31"/>
                <p:cNvSpPr/>
                <p:nvPr/>
              </p:nvSpPr>
              <p:spPr>
                <a:xfrm>
                  <a:off x="6886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16" name="Google Shape;3216;p31"/>
                <p:cNvSpPr/>
                <p:nvPr/>
              </p:nvSpPr>
              <p:spPr>
                <a:xfrm>
                  <a:off x="69948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17" name="Google Shape;3217;p31"/>
                <p:cNvSpPr/>
                <p:nvPr/>
              </p:nvSpPr>
              <p:spPr>
                <a:xfrm>
                  <a:off x="7103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18" name="Google Shape;3218;p31"/>
                <p:cNvSpPr/>
                <p:nvPr/>
              </p:nvSpPr>
              <p:spPr>
                <a:xfrm>
                  <a:off x="72113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19" name="Google Shape;3219;p31"/>
                <p:cNvSpPr/>
                <p:nvPr/>
              </p:nvSpPr>
              <p:spPr>
                <a:xfrm>
                  <a:off x="73197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20" name="Google Shape;3220;p31"/>
                <p:cNvSpPr/>
                <p:nvPr/>
              </p:nvSpPr>
              <p:spPr>
                <a:xfrm>
                  <a:off x="742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21" name="Google Shape;3221;p31"/>
                <p:cNvSpPr/>
                <p:nvPr/>
              </p:nvSpPr>
              <p:spPr>
                <a:xfrm>
                  <a:off x="75362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22" name="Google Shape;3222;p31"/>
                <p:cNvSpPr/>
                <p:nvPr/>
              </p:nvSpPr>
              <p:spPr>
                <a:xfrm>
                  <a:off x="7644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23" name="Google Shape;3223;p31"/>
                <p:cNvSpPr/>
                <p:nvPr/>
              </p:nvSpPr>
              <p:spPr>
                <a:xfrm>
                  <a:off x="77528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24" name="Google Shape;3224;p31"/>
                <p:cNvSpPr/>
                <p:nvPr/>
              </p:nvSpPr>
              <p:spPr>
                <a:xfrm>
                  <a:off x="7861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25" name="Google Shape;3225;p31"/>
                <p:cNvSpPr/>
                <p:nvPr/>
              </p:nvSpPr>
              <p:spPr>
                <a:xfrm>
                  <a:off x="79693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26" name="Google Shape;3226;p31"/>
                <p:cNvSpPr/>
                <p:nvPr/>
              </p:nvSpPr>
              <p:spPr>
                <a:xfrm>
                  <a:off x="8077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227" name="Google Shape;3227;p31"/>
              <p:cNvGrpSpPr/>
              <p:nvPr/>
            </p:nvGrpSpPr>
            <p:grpSpPr>
              <a:xfrm>
                <a:off x="4503914" y="-641075"/>
                <a:ext cx="6806225" cy="1498825"/>
                <a:chOff x="2771675" y="1312375"/>
                <a:chExt cx="6806225" cy="1498825"/>
              </a:xfrm>
            </p:grpSpPr>
            <p:sp>
              <p:nvSpPr>
                <p:cNvPr id="3228" name="Google Shape;3228;p31"/>
                <p:cNvSpPr/>
                <p:nvPr/>
              </p:nvSpPr>
              <p:spPr>
                <a:xfrm>
                  <a:off x="277167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29" name="Google Shape;3229;p31"/>
                <p:cNvSpPr/>
                <p:nvPr/>
              </p:nvSpPr>
              <p:spPr>
                <a:xfrm>
                  <a:off x="28799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30" name="Google Shape;3230;p31"/>
                <p:cNvSpPr/>
                <p:nvPr/>
              </p:nvSpPr>
              <p:spPr>
                <a:xfrm>
                  <a:off x="2988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31" name="Google Shape;3231;p31"/>
                <p:cNvSpPr/>
                <p:nvPr/>
              </p:nvSpPr>
              <p:spPr>
                <a:xfrm>
                  <a:off x="3096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32" name="Google Shape;3232;p31"/>
                <p:cNvSpPr/>
                <p:nvPr/>
              </p:nvSpPr>
              <p:spPr>
                <a:xfrm>
                  <a:off x="3204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33" name="Google Shape;3233;p31"/>
                <p:cNvSpPr/>
                <p:nvPr/>
              </p:nvSpPr>
              <p:spPr>
                <a:xfrm>
                  <a:off x="33131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34" name="Google Shape;3234;p31"/>
                <p:cNvSpPr/>
                <p:nvPr/>
              </p:nvSpPr>
              <p:spPr>
                <a:xfrm>
                  <a:off x="34213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35" name="Google Shape;3235;p31"/>
                <p:cNvSpPr/>
                <p:nvPr/>
              </p:nvSpPr>
              <p:spPr>
                <a:xfrm>
                  <a:off x="3529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36" name="Google Shape;3236;p31"/>
                <p:cNvSpPr/>
                <p:nvPr/>
              </p:nvSpPr>
              <p:spPr>
                <a:xfrm>
                  <a:off x="363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37" name="Google Shape;3237;p31"/>
                <p:cNvSpPr/>
                <p:nvPr/>
              </p:nvSpPr>
              <p:spPr>
                <a:xfrm>
                  <a:off x="3746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38" name="Google Shape;3238;p31"/>
                <p:cNvSpPr/>
                <p:nvPr/>
              </p:nvSpPr>
              <p:spPr>
                <a:xfrm>
                  <a:off x="38545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39" name="Google Shape;3239;p31"/>
                <p:cNvSpPr/>
                <p:nvPr/>
              </p:nvSpPr>
              <p:spPr>
                <a:xfrm>
                  <a:off x="3962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40" name="Google Shape;3240;p31"/>
                <p:cNvSpPr/>
                <p:nvPr/>
              </p:nvSpPr>
              <p:spPr>
                <a:xfrm>
                  <a:off x="4071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41" name="Google Shape;3241;p31"/>
                <p:cNvSpPr/>
                <p:nvPr/>
              </p:nvSpPr>
              <p:spPr>
                <a:xfrm>
                  <a:off x="417940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42" name="Google Shape;3242;p31"/>
                <p:cNvSpPr/>
                <p:nvPr/>
              </p:nvSpPr>
              <p:spPr>
                <a:xfrm>
                  <a:off x="4287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43" name="Google Shape;3243;p31"/>
                <p:cNvSpPr/>
                <p:nvPr/>
              </p:nvSpPr>
              <p:spPr>
                <a:xfrm>
                  <a:off x="4395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44" name="Google Shape;3244;p31"/>
                <p:cNvSpPr/>
                <p:nvPr/>
              </p:nvSpPr>
              <p:spPr>
                <a:xfrm>
                  <a:off x="45042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45" name="Google Shape;3245;p31"/>
                <p:cNvSpPr/>
                <p:nvPr/>
              </p:nvSpPr>
              <p:spPr>
                <a:xfrm>
                  <a:off x="46125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46" name="Google Shape;3246;p31"/>
                <p:cNvSpPr/>
                <p:nvPr/>
              </p:nvSpPr>
              <p:spPr>
                <a:xfrm>
                  <a:off x="47208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47" name="Google Shape;3247;p31"/>
                <p:cNvSpPr/>
                <p:nvPr/>
              </p:nvSpPr>
              <p:spPr>
                <a:xfrm>
                  <a:off x="4829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48" name="Google Shape;3248;p31"/>
                <p:cNvSpPr/>
                <p:nvPr/>
              </p:nvSpPr>
              <p:spPr>
                <a:xfrm>
                  <a:off x="4937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49" name="Google Shape;3249;p31"/>
                <p:cNvSpPr/>
                <p:nvPr/>
              </p:nvSpPr>
              <p:spPr>
                <a:xfrm>
                  <a:off x="5045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50" name="Google Shape;3250;p31"/>
                <p:cNvSpPr/>
                <p:nvPr/>
              </p:nvSpPr>
              <p:spPr>
                <a:xfrm>
                  <a:off x="51539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51" name="Google Shape;3251;p31"/>
                <p:cNvSpPr/>
                <p:nvPr/>
              </p:nvSpPr>
              <p:spPr>
                <a:xfrm>
                  <a:off x="52622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52" name="Google Shape;3252;p31"/>
                <p:cNvSpPr/>
                <p:nvPr/>
              </p:nvSpPr>
              <p:spPr>
                <a:xfrm>
                  <a:off x="537052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53" name="Google Shape;3253;p31"/>
                <p:cNvSpPr/>
                <p:nvPr/>
              </p:nvSpPr>
              <p:spPr>
                <a:xfrm>
                  <a:off x="5478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54" name="Google Shape;3254;p31"/>
                <p:cNvSpPr/>
                <p:nvPr/>
              </p:nvSpPr>
              <p:spPr>
                <a:xfrm>
                  <a:off x="5587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55" name="Google Shape;3255;p31"/>
                <p:cNvSpPr/>
                <p:nvPr/>
              </p:nvSpPr>
              <p:spPr>
                <a:xfrm>
                  <a:off x="5695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56" name="Google Shape;3256;p31"/>
                <p:cNvSpPr/>
                <p:nvPr/>
              </p:nvSpPr>
              <p:spPr>
                <a:xfrm>
                  <a:off x="5803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57" name="Google Shape;3257;p31"/>
                <p:cNvSpPr/>
                <p:nvPr/>
              </p:nvSpPr>
              <p:spPr>
                <a:xfrm>
                  <a:off x="5911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58" name="Google Shape;3258;p31"/>
                <p:cNvSpPr/>
                <p:nvPr/>
              </p:nvSpPr>
              <p:spPr>
                <a:xfrm>
                  <a:off x="602022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59" name="Google Shape;3259;p31"/>
                <p:cNvSpPr/>
                <p:nvPr/>
              </p:nvSpPr>
              <p:spPr>
                <a:xfrm>
                  <a:off x="6128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60" name="Google Shape;3260;p31"/>
                <p:cNvSpPr/>
                <p:nvPr/>
              </p:nvSpPr>
              <p:spPr>
                <a:xfrm>
                  <a:off x="6236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61" name="Google Shape;3261;p31"/>
                <p:cNvSpPr/>
                <p:nvPr/>
              </p:nvSpPr>
              <p:spPr>
                <a:xfrm>
                  <a:off x="63451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62" name="Google Shape;3262;p31"/>
                <p:cNvSpPr/>
                <p:nvPr/>
              </p:nvSpPr>
              <p:spPr>
                <a:xfrm>
                  <a:off x="64534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63" name="Google Shape;3263;p31"/>
                <p:cNvSpPr/>
                <p:nvPr/>
              </p:nvSpPr>
              <p:spPr>
                <a:xfrm>
                  <a:off x="65616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64" name="Google Shape;3264;p31"/>
                <p:cNvSpPr/>
                <p:nvPr/>
              </p:nvSpPr>
              <p:spPr>
                <a:xfrm>
                  <a:off x="6669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65" name="Google Shape;3265;p31"/>
                <p:cNvSpPr/>
                <p:nvPr/>
              </p:nvSpPr>
              <p:spPr>
                <a:xfrm>
                  <a:off x="67782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66" name="Google Shape;3266;p31"/>
                <p:cNvSpPr/>
                <p:nvPr/>
              </p:nvSpPr>
              <p:spPr>
                <a:xfrm>
                  <a:off x="6886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67" name="Google Shape;3267;p31"/>
                <p:cNvSpPr/>
                <p:nvPr/>
              </p:nvSpPr>
              <p:spPr>
                <a:xfrm>
                  <a:off x="69948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68" name="Google Shape;3268;p31"/>
                <p:cNvSpPr/>
                <p:nvPr/>
              </p:nvSpPr>
              <p:spPr>
                <a:xfrm>
                  <a:off x="7103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69" name="Google Shape;3269;p31"/>
                <p:cNvSpPr/>
                <p:nvPr/>
              </p:nvSpPr>
              <p:spPr>
                <a:xfrm>
                  <a:off x="72113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70" name="Google Shape;3270;p31"/>
                <p:cNvSpPr/>
                <p:nvPr/>
              </p:nvSpPr>
              <p:spPr>
                <a:xfrm>
                  <a:off x="73197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71" name="Google Shape;3271;p31"/>
                <p:cNvSpPr/>
                <p:nvPr/>
              </p:nvSpPr>
              <p:spPr>
                <a:xfrm>
                  <a:off x="742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72" name="Google Shape;3272;p31"/>
                <p:cNvSpPr/>
                <p:nvPr/>
              </p:nvSpPr>
              <p:spPr>
                <a:xfrm>
                  <a:off x="75362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73" name="Google Shape;3273;p31"/>
                <p:cNvSpPr/>
                <p:nvPr/>
              </p:nvSpPr>
              <p:spPr>
                <a:xfrm>
                  <a:off x="7644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74" name="Google Shape;3274;p31"/>
                <p:cNvSpPr/>
                <p:nvPr/>
              </p:nvSpPr>
              <p:spPr>
                <a:xfrm>
                  <a:off x="77528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75" name="Google Shape;3275;p31"/>
                <p:cNvSpPr/>
                <p:nvPr/>
              </p:nvSpPr>
              <p:spPr>
                <a:xfrm>
                  <a:off x="7861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76" name="Google Shape;3276;p31"/>
                <p:cNvSpPr/>
                <p:nvPr/>
              </p:nvSpPr>
              <p:spPr>
                <a:xfrm>
                  <a:off x="79693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77" name="Google Shape;3277;p31"/>
                <p:cNvSpPr/>
                <p:nvPr/>
              </p:nvSpPr>
              <p:spPr>
                <a:xfrm>
                  <a:off x="8077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278" name="Google Shape;3278;p31"/>
            <p:cNvSpPr/>
            <p:nvPr/>
          </p:nvSpPr>
          <p:spPr>
            <a:xfrm>
              <a:off x="8711100" y="0"/>
              <a:ext cx="432900" cy="450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31"/>
            <p:cNvSpPr/>
            <p:nvPr/>
          </p:nvSpPr>
          <p:spPr>
            <a:xfrm>
              <a:off x="0" y="0"/>
              <a:ext cx="432900" cy="450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3280" name="Shape 3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1" name="Google Shape;3281;p32"/>
          <p:cNvGrpSpPr/>
          <p:nvPr/>
        </p:nvGrpSpPr>
        <p:grpSpPr>
          <a:xfrm>
            <a:off x="-8571975" y="-25"/>
            <a:ext cx="24399414" cy="5172638"/>
            <a:chOff x="-8571975" y="-25"/>
            <a:chExt cx="24399414" cy="5172638"/>
          </a:xfrm>
        </p:grpSpPr>
        <p:sp>
          <p:nvSpPr>
            <p:cNvPr id="3282" name="Google Shape;3282;p32"/>
            <p:cNvSpPr/>
            <p:nvPr/>
          </p:nvSpPr>
          <p:spPr>
            <a:xfrm>
              <a:off x="25" y="0"/>
              <a:ext cx="1628700" cy="1498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83" name="Google Shape;3283;p32"/>
            <p:cNvGrpSpPr/>
            <p:nvPr/>
          </p:nvGrpSpPr>
          <p:grpSpPr>
            <a:xfrm>
              <a:off x="-8571975" y="-25"/>
              <a:ext cx="12327014" cy="1498825"/>
              <a:chOff x="-1016875" y="-641075"/>
              <a:chExt cx="12327014" cy="1498825"/>
            </a:xfrm>
          </p:grpSpPr>
          <p:grpSp>
            <p:nvGrpSpPr>
              <p:cNvPr id="3284" name="Google Shape;3284;p32"/>
              <p:cNvGrpSpPr/>
              <p:nvPr/>
            </p:nvGrpSpPr>
            <p:grpSpPr>
              <a:xfrm>
                <a:off x="-1016875" y="-641075"/>
                <a:ext cx="6914500" cy="1498825"/>
                <a:chOff x="2663400" y="1312375"/>
                <a:chExt cx="6914500" cy="1498825"/>
              </a:xfrm>
            </p:grpSpPr>
            <p:sp>
              <p:nvSpPr>
                <p:cNvPr id="3285" name="Google Shape;3285;p32"/>
                <p:cNvSpPr/>
                <p:nvPr/>
              </p:nvSpPr>
              <p:spPr>
                <a:xfrm>
                  <a:off x="26634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86" name="Google Shape;3286;p32"/>
                <p:cNvSpPr/>
                <p:nvPr/>
              </p:nvSpPr>
              <p:spPr>
                <a:xfrm>
                  <a:off x="277167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87" name="Google Shape;3287;p32"/>
                <p:cNvSpPr/>
                <p:nvPr/>
              </p:nvSpPr>
              <p:spPr>
                <a:xfrm>
                  <a:off x="28799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88" name="Google Shape;3288;p32"/>
                <p:cNvSpPr/>
                <p:nvPr/>
              </p:nvSpPr>
              <p:spPr>
                <a:xfrm>
                  <a:off x="2988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89" name="Google Shape;3289;p32"/>
                <p:cNvSpPr/>
                <p:nvPr/>
              </p:nvSpPr>
              <p:spPr>
                <a:xfrm>
                  <a:off x="3096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90" name="Google Shape;3290;p32"/>
                <p:cNvSpPr/>
                <p:nvPr/>
              </p:nvSpPr>
              <p:spPr>
                <a:xfrm>
                  <a:off x="3204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91" name="Google Shape;3291;p32"/>
                <p:cNvSpPr/>
                <p:nvPr/>
              </p:nvSpPr>
              <p:spPr>
                <a:xfrm>
                  <a:off x="33131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92" name="Google Shape;3292;p32"/>
                <p:cNvSpPr/>
                <p:nvPr/>
              </p:nvSpPr>
              <p:spPr>
                <a:xfrm>
                  <a:off x="34213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93" name="Google Shape;3293;p32"/>
                <p:cNvSpPr/>
                <p:nvPr/>
              </p:nvSpPr>
              <p:spPr>
                <a:xfrm>
                  <a:off x="3529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94" name="Google Shape;3294;p32"/>
                <p:cNvSpPr/>
                <p:nvPr/>
              </p:nvSpPr>
              <p:spPr>
                <a:xfrm>
                  <a:off x="363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95" name="Google Shape;3295;p32"/>
                <p:cNvSpPr/>
                <p:nvPr/>
              </p:nvSpPr>
              <p:spPr>
                <a:xfrm>
                  <a:off x="3746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96" name="Google Shape;3296;p32"/>
                <p:cNvSpPr/>
                <p:nvPr/>
              </p:nvSpPr>
              <p:spPr>
                <a:xfrm>
                  <a:off x="38545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97" name="Google Shape;3297;p32"/>
                <p:cNvSpPr/>
                <p:nvPr/>
              </p:nvSpPr>
              <p:spPr>
                <a:xfrm>
                  <a:off x="3962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98" name="Google Shape;3298;p32"/>
                <p:cNvSpPr/>
                <p:nvPr/>
              </p:nvSpPr>
              <p:spPr>
                <a:xfrm>
                  <a:off x="4071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99" name="Google Shape;3299;p32"/>
                <p:cNvSpPr/>
                <p:nvPr/>
              </p:nvSpPr>
              <p:spPr>
                <a:xfrm>
                  <a:off x="417940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00" name="Google Shape;3300;p32"/>
                <p:cNvSpPr/>
                <p:nvPr/>
              </p:nvSpPr>
              <p:spPr>
                <a:xfrm>
                  <a:off x="4287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01" name="Google Shape;3301;p32"/>
                <p:cNvSpPr/>
                <p:nvPr/>
              </p:nvSpPr>
              <p:spPr>
                <a:xfrm>
                  <a:off x="4395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02" name="Google Shape;3302;p32"/>
                <p:cNvSpPr/>
                <p:nvPr/>
              </p:nvSpPr>
              <p:spPr>
                <a:xfrm>
                  <a:off x="45042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03" name="Google Shape;3303;p32"/>
                <p:cNvSpPr/>
                <p:nvPr/>
              </p:nvSpPr>
              <p:spPr>
                <a:xfrm>
                  <a:off x="46125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04" name="Google Shape;3304;p32"/>
                <p:cNvSpPr/>
                <p:nvPr/>
              </p:nvSpPr>
              <p:spPr>
                <a:xfrm>
                  <a:off x="47208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05" name="Google Shape;3305;p32"/>
                <p:cNvSpPr/>
                <p:nvPr/>
              </p:nvSpPr>
              <p:spPr>
                <a:xfrm>
                  <a:off x="4829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06" name="Google Shape;3306;p32"/>
                <p:cNvSpPr/>
                <p:nvPr/>
              </p:nvSpPr>
              <p:spPr>
                <a:xfrm>
                  <a:off x="4937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07" name="Google Shape;3307;p32"/>
                <p:cNvSpPr/>
                <p:nvPr/>
              </p:nvSpPr>
              <p:spPr>
                <a:xfrm>
                  <a:off x="5045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08" name="Google Shape;3308;p32"/>
                <p:cNvSpPr/>
                <p:nvPr/>
              </p:nvSpPr>
              <p:spPr>
                <a:xfrm>
                  <a:off x="51539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09" name="Google Shape;3309;p32"/>
                <p:cNvSpPr/>
                <p:nvPr/>
              </p:nvSpPr>
              <p:spPr>
                <a:xfrm>
                  <a:off x="52622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10" name="Google Shape;3310;p32"/>
                <p:cNvSpPr/>
                <p:nvPr/>
              </p:nvSpPr>
              <p:spPr>
                <a:xfrm>
                  <a:off x="537052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11" name="Google Shape;3311;p32"/>
                <p:cNvSpPr/>
                <p:nvPr/>
              </p:nvSpPr>
              <p:spPr>
                <a:xfrm>
                  <a:off x="5478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12" name="Google Shape;3312;p32"/>
                <p:cNvSpPr/>
                <p:nvPr/>
              </p:nvSpPr>
              <p:spPr>
                <a:xfrm>
                  <a:off x="5587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13" name="Google Shape;3313;p32"/>
                <p:cNvSpPr/>
                <p:nvPr/>
              </p:nvSpPr>
              <p:spPr>
                <a:xfrm>
                  <a:off x="5695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14" name="Google Shape;3314;p32"/>
                <p:cNvSpPr/>
                <p:nvPr/>
              </p:nvSpPr>
              <p:spPr>
                <a:xfrm>
                  <a:off x="5803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15" name="Google Shape;3315;p32"/>
                <p:cNvSpPr/>
                <p:nvPr/>
              </p:nvSpPr>
              <p:spPr>
                <a:xfrm>
                  <a:off x="5911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16" name="Google Shape;3316;p32"/>
                <p:cNvSpPr/>
                <p:nvPr/>
              </p:nvSpPr>
              <p:spPr>
                <a:xfrm>
                  <a:off x="602022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17" name="Google Shape;3317;p32"/>
                <p:cNvSpPr/>
                <p:nvPr/>
              </p:nvSpPr>
              <p:spPr>
                <a:xfrm>
                  <a:off x="6128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18" name="Google Shape;3318;p32"/>
                <p:cNvSpPr/>
                <p:nvPr/>
              </p:nvSpPr>
              <p:spPr>
                <a:xfrm>
                  <a:off x="6236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19" name="Google Shape;3319;p32"/>
                <p:cNvSpPr/>
                <p:nvPr/>
              </p:nvSpPr>
              <p:spPr>
                <a:xfrm>
                  <a:off x="63451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20" name="Google Shape;3320;p32"/>
                <p:cNvSpPr/>
                <p:nvPr/>
              </p:nvSpPr>
              <p:spPr>
                <a:xfrm>
                  <a:off x="64534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21" name="Google Shape;3321;p32"/>
                <p:cNvSpPr/>
                <p:nvPr/>
              </p:nvSpPr>
              <p:spPr>
                <a:xfrm>
                  <a:off x="65616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22" name="Google Shape;3322;p32"/>
                <p:cNvSpPr/>
                <p:nvPr/>
              </p:nvSpPr>
              <p:spPr>
                <a:xfrm>
                  <a:off x="6669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23" name="Google Shape;3323;p32"/>
                <p:cNvSpPr/>
                <p:nvPr/>
              </p:nvSpPr>
              <p:spPr>
                <a:xfrm>
                  <a:off x="67782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24" name="Google Shape;3324;p32"/>
                <p:cNvSpPr/>
                <p:nvPr/>
              </p:nvSpPr>
              <p:spPr>
                <a:xfrm>
                  <a:off x="6886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25" name="Google Shape;3325;p32"/>
                <p:cNvSpPr/>
                <p:nvPr/>
              </p:nvSpPr>
              <p:spPr>
                <a:xfrm>
                  <a:off x="69948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26" name="Google Shape;3326;p32"/>
                <p:cNvSpPr/>
                <p:nvPr/>
              </p:nvSpPr>
              <p:spPr>
                <a:xfrm>
                  <a:off x="7103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27" name="Google Shape;3327;p32"/>
                <p:cNvSpPr/>
                <p:nvPr/>
              </p:nvSpPr>
              <p:spPr>
                <a:xfrm>
                  <a:off x="72113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28" name="Google Shape;3328;p32"/>
                <p:cNvSpPr/>
                <p:nvPr/>
              </p:nvSpPr>
              <p:spPr>
                <a:xfrm>
                  <a:off x="73197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29" name="Google Shape;3329;p32"/>
                <p:cNvSpPr/>
                <p:nvPr/>
              </p:nvSpPr>
              <p:spPr>
                <a:xfrm>
                  <a:off x="742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30" name="Google Shape;3330;p32"/>
                <p:cNvSpPr/>
                <p:nvPr/>
              </p:nvSpPr>
              <p:spPr>
                <a:xfrm>
                  <a:off x="75362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31" name="Google Shape;3331;p32"/>
                <p:cNvSpPr/>
                <p:nvPr/>
              </p:nvSpPr>
              <p:spPr>
                <a:xfrm>
                  <a:off x="7644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32" name="Google Shape;3332;p32"/>
                <p:cNvSpPr/>
                <p:nvPr/>
              </p:nvSpPr>
              <p:spPr>
                <a:xfrm>
                  <a:off x="77528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33" name="Google Shape;3333;p32"/>
                <p:cNvSpPr/>
                <p:nvPr/>
              </p:nvSpPr>
              <p:spPr>
                <a:xfrm>
                  <a:off x="7861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34" name="Google Shape;3334;p32"/>
                <p:cNvSpPr/>
                <p:nvPr/>
              </p:nvSpPr>
              <p:spPr>
                <a:xfrm>
                  <a:off x="79693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35" name="Google Shape;3335;p32"/>
                <p:cNvSpPr/>
                <p:nvPr/>
              </p:nvSpPr>
              <p:spPr>
                <a:xfrm>
                  <a:off x="8077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336" name="Google Shape;3336;p32"/>
              <p:cNvGrpSpPr/>
              <p:nvPr/>
            </p:nvGrpSpPr>
            <p:grpSpPr>
              <a:xfrm>
                <a:off x="4503914" y="-641075"/>
                <a:ext cx="6806225" cy="1498825"/>
                <a:chOff x="2771675" y="1312375"/>
                <a:chExt cx="6806225" cy="1498825"/>
              </a:xfrm>
            </p:grpSpPr>
            <p:sp>
              <p:nvSpPr>
                <p:cNvPr id="3337" name="Google Shape;3337;p32"/>
                <p:cNvSpPr/>
                <p:nvPr/>
              </p:nvSpPr>
              <p:spPr>
                <a:xfrm>
                  <a:off x="277167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38" name="Google Shape;3338;p32"/>
                <p:cNvSpPr/>
                <p:nvPr/>
              </p:nvSpPr>
              <p:spPr>
                <a:xfrm>
                  <a:off x="28799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39" name="Google Shape;3339;p32"/>
                <p:cNvSpPr/>
                <p:nvPr/>
              </p:nvSpPr>
              <p:spPr>
                <a:xfrm>
                  <a:off x="2988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40" name="Google Shape;3340;p32"/>
                <p:cNvSpPr/>
                <p:nvPr/>
              </p:nvSpPr>
              <p:spPr>
                <a:xfrm>
                  <a:off x="3096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41" name="Google Shape;3341;p32"/>
                <p:cNvSpPr/>
                <p:nvPr/>
              </p:nvSpPr>
              <p:spPr>
                <a:xfrm>
                  <a:off x="3204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42" name="Google Shape;3342;p32"/>
                <p:cNvSpPr/>
                <p:nvPr/>
              </p:nvSpPr>
              <p:spPr>
                <a:xfrm>
                  <a:off x="33131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43" name="Google Shape;3343;p32"/>
                <p:cNvSpPr/>
                <p:nvPr/>
              </p:nvSpPr>
              <p:spPr>
                <a:xfrm>
                  <a:off x="34213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44" name="Google Shape;3344;p32"/>
                <p:cNvSpPr/>
                <p:nvPr/>
              </p:nvSpPr>
              <p:spPr>
                <a:xfrm>
                  <a:off x="3529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45" name="Google Shape;3345;p32"/>
                <p:cNvSpPr/>
                <p:nvPr/>
              </p:nvSpPr>
              <p:spPr>
                <a:xfrm>
                  <a:off x="363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46" name="Google Shape;3346;p32"/>
                <p:cNvSpPr/>
                <p:nvPr/>
              </p:nvSpPr>
              <p:spPr>
                <a:xfrm>
                  <a:off x="3746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47" name="Google Shape;3347;p32"/>
                <p:cNvSpPr/>
                <p:nvPr/>
              </p:nvSpPr>
              <p:spPr>
                <a:xfrm>
                  <a:off x="38545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48" name="Google Shape;3348;p32"/>
                <p:cNvSpPr/>
                <p:nvPr/>
              </p:nvSpPr>
              <p:spPr>
                <a:xfrm>
                  <a:off x="3962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49" name="Google Shape;3349;p32"/>
                <p:cNvSpPr/>
                <p:nvPr/>
              </p:nvSpPr>
              <p:spPr>
                <a:xfrm>
                  <a:off x="4071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50" name="Google Shape;3350;p32"/>
                <p:cNvSpPr/>
                <p:nvPr/>
              </p:nvSpPr>
              <p:spPr>
                <a:xfrm>
                  <a:off x="417940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51" name="Google Shape;3351;p32"/>
                <p:cNvSpPr/>
                <p:nvPr/>
              </p:nvSpPr>
              <p:spPr>
                <a:xfrm>
                  <a:off x="4287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52" name="Google Shape;3352;p32"/>
                <p:cNvSpPr/>
                <p:nvPr/>
              </p:nvSpPr>
              <p:spPr>
                <a:xfrm>
                  <a:off x="4395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53" name="Google Shape;3353;p32"/>
                <p:cNvSpPr/>
                <p:nvPr/>
              </p:nvSpPr>
              <p:spPr>
                <a:xfrm>
                  <a:off x="45042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54" name="Google Shape;3354;p32"/>
                <p:cNvSpPr/>
                <p:nvPr/>
              </p:nvSpPr>
              <p:spPr>
                <a:xfrm>
                  <a:off x="46125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55" name="Google Shape;3355;p32"/>
                <p:cNvSpPr/>
                <p:nvPr/>
              </p:nvSpPr>
              <p:spPr>
                <a:xfrm>
                  <a:off x="47208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56" name="Google Shape;3356;p32"/>
                <p:cNvSpPr/>
                <p:nvPr/>
              </p:nvSpPr>
              <p:spPr>
                <a:xfrm>
                  <a:off x="4829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57" name="Google Shape;3357;p32"/>
                <p:cNvSpPr/>
                <p:nvPr/>
              </p:nvSpPr>
              <p:spPr>
                <a:xfrm>
                  <a:off x="4937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58" name="Google Shape;3358;p32"/>
                <p:cNvSpPr/>
                <p:nvPr/>
              </p:nvSpPr>
              <p:spPr>
                <a:xfrm>
                  <a:off x="5045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59" name="Google Shape;3359;p32"/>
                <p:cNvSpPr/>
                <p:nvPr/>
              </p:nvSpPr>
              <p:spPr>
                <a:xfrm>
                  <a:off x="51539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60" name="Google Shape;3360;p32"/>
                <p:cNvSpPr/>
                <p:nvPr/>
              </p:nvSpPr>
              <p:spPr>
                <a:xfrm>
                  <a:off x="52622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61" name="Google Shape;3361;p32"/>
                <p:cNvSpPr/>
                <p:nvPr/>
              </p:nvSpPr>
              <p:spPr>
                <a:xfrm>
                  <a:off x="537052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62" name="Google Shape;3362;p32"/>
                <p:cNvSpPr/>
                <p:nvPr/>
              </p:nvSpPr>
              <p:spPr>
                <a:xfrm>
                  <a:off x="5478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63" name="Google Shape;3363;p32"/>
                <p:cNvSpPr/>
                <p:nvPr/>
              </p:nvSpPr>
              <p:spPr>
                <a:xfrm>
                  <a:off x="5587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64" name="Google Shape;3364;p32"/>
                <p:cNvSpPr/>
                <p:nvPr/>
              </p:nvSpPr>
              <p:spPr>
                <a:xfrm>
                  <a:off x="5695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65" name="Google Shape;3365;p32"/>
                <p:cNvSpPr/>
                <p:nvPr/>
              </p:nvSpPr>
              <p:spPr>
                <a:xfrm>
                  <a:off x="5803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66" name="Google Shape;3366;p32"/>
                <p:cNvSpPr/>
                <p:nvPr/>
              </p:nvSpPr>
              <p:spPr>
                <a:xfrm>
                  <a:off x="5911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67" name="Google Shape;3367;p32"/>
                <p:cNvSpPr/>
                <p:nvPr/>
              </p:nvSpPr>
              <p:spPr>
                <a:xfrm>
                  <a:off x="602022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68" name="Google Shape;3368;p32"/>
                <p:cNvSpPr/>
                <p:nvPr/>
              </p:nvSpPr>
              <p:spPr>
                <a:xfrm>
                  <a:off x="6128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69" name="Google Shape;3369;p32"/>
                <p:cNvSpPr/>
                <p:nvPr/>
              </p:nvSpPr>
              <p:spPr>
                <a:xfrm>
                  <a:off x="6236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70" name="Google Shape;3370;p32"/>
                <p:cNvSpPr/>
                <p:nvPr/>
              </p:nvSpPr>
              <p:spPr>
                <a:xfrm>
                  <a:off x="63451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71" name="Google Shape;3371;p32"/>
                <p:cNvSpPr/>
                <p:nvPr/>
              </p:nvSpPr>
              <p:spPr>
                <a:xfrm>
                  <a:off x="64534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72" name="Google Shape;3372;p32"/>
                <p:cNvSpPr/>
                <p:nvPr/>
              </p:nvSpPr>
              <p:spPr>
                <a:xfrm>
                  <a:off x="65616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73" name="Google Shape;3373;p32"/>
                <p:cNvSpPr/>
                <p:nvPr/>
              </p:nvSpPr>
              <p:spPr>
                <a:xfrm>
                  <a:off x="6669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74" name="Google Shape;3374;p32"/>
                <p:cNvSpPr/>
                <p:nvPr/>
              </p:nvSpPr>
              <p:spPr>
                <a:xfrm>
                  <a:off x="67782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75" name="Google Shape;3375;p32"/>
                <p:cNvSpPr/>
                <p:nvPr/>
              </p:nvSpPr>
              <p:spPr>
                <a:xfrm>
                  <a:off x="6886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76" name="Google Shape;3376;p32"/>
                <p:cNvSpPr/>
                <p:nvPr/>
              </p:nvSpPr>
              <p:spPr>
                <a:xfrm>
                  <a:off x="69948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77" name="Google Shape;3377;p32"/>
                <p:cNvSpPr/>
                <p:nvPr/>
              </p:nvSpPr>
              <p:spPr>
                <a:xfrm>
                  <a:off x="7103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78" name="Google Shape;3378;p32"/>
                <p:cNvSpPr/>
                <p:nvPr/>
              </p:nvSpPr>
              <p:spPr>
                <a:xfrm>
                  <a:off x="72113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79" name="Google Shape;3379;p32"/>
                <p:cNvSpPr/>
                <p:nvPr/>
              </p:nvSpPr>
              <p:spPr>
                <a:xfrm>
                  <a:off x="73197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80" name="Google Shape;3380;p32"/>
                <p:cNvSpPr/>
                <p:nvPr/>
              </p:nvSpPr>
              <p:spPr>
                <a:xfrm>
                  <a:off x="742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81" name="Google Shape;3381;p32"/>
                <p:cNvSpPr/>
                <p:nvPr/>
              </p:nvSpPr>
              <p:spPr>
                <a:xfrm>
                  <a:off x="75362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82" name="Google Shape;3382;p32"/>
                <p:cNvSpPr/>
                <p:nvPr/>
              </p:nvSpPr>
              <p:spPr>
                <a:xfrm>
                  <a:off x="7644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83" name="Google Shape;3383;p32"/>
                <p:cNvSpPr/>
                <p:nvPr/>
              </p:nvSpPr>
              <p:spPr>
                <a:xfrm>
                  <a:off x="77528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84" name="Google Shape;3384;p32"/>
                <p:cNvSpPr/>
                <p:nvPr/>
              </p:nvSpPr>
              <p:spPr>
                <a:xfrm>
                  <a:off x="7861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85" name="Google Shape;3385;p32"/>
                <p:cNvSpPr/>
                <p:nvPr/>
              </p:nvSpPr>
              <p:spPr>
                <a:xfrm>
                  <a:off x="79693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86" name="Google Shape;3386;p32"/>
                <p:cNvSpPr/>
                <p:nvPr/>
              </p:nvSpPr>
              <p:spPr>
                <a:xfrm>
                  <a:off x="8077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387" name="Google Shape;3387;p32"/>
            <p:cNvSpPr/>
            <p:nvPr/>
          </p:nvSpPr>
          <p:spPr>
            <a:xfrm>
              <a:off x="25" y="2636100"/>
              <a:ext cx="1628700" cy="2536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32"/>
            <p:cNvSpPr/>
            <p:nvPr/>
          </p:nvSpPr>
          <p:spPr>
            <a:xfrm>
              <a:off x="25" y="1498800"/>
              <a:ext cx="1628700" cy="1137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32"/>
            <p:cNvSpPr/>
            <p:nvPr/>
          </p:nvSpPr>
          <p:spPr>
            <a:xfrm flipH="1" rot="10800000">
              <a:off x="7515275" y="3673800"/>
              <a:ext cx="1628700" cy="1498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32"/>
            <p:cNvSpPr/>
            <p:nvPr/>
          </p:nvSpPr>
          <p:spPr>
            <a:xfrm flipH="1" rot="10800000">
              <a:off x="7515275" y="0"/>
              <a:ext cx="1628700" cy="2536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32"/>
            <p:cNvSpPr/>
            <p:nvPr/>
          </p:nvSpPr>
          <p:spPr>
            <a:xfrm flipH="1" rot="10800000">
              <a:off x="7515275" y="2536500"/>
              <a:ext cx="1628700" cy="1137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92" name="Google Shape;3392;p32"/>
            <p:cNvGrpSpPr/>
            <p:nvPr/>
          </p:nvGrpSpPr>
          <p:grpSpPr>
            <a:xfrm>
              <a:off x="3500425" y="3673788"/>
              <a:ext cx="12327014" cy="1498825"/>
              <a:chOff x="-1016875" y="-641075"/>
              <a:chExt cx="12327014" cy="1498825"/>
            </a:xfrm>
          </p:grpSpPr>
          <p:grpSp>
            <p:nvGrpSpPr>
              <p:cNvPr id="3393" name="Google Shape;3393;p32"/>
              <p:cNvGrpSpPr/>
              <p:nvPr/>
            </p:nvGrpSpPr>
            <p:grpSpPr>
              <a:xfrm>
                <a:off x="-1016875" y="-641075"/>
                <a:ext cx="6914500" cy="1498825"/>
                <a:chOff x="2663400" y="1312375"/>
                <a:chExt cx="6914500" cy="1498825"/>
              </a:xfrm>
            </p:grpSpPr>
            <p:sp>
              <p:nvSpPr>
                <p:cNvPr id="3394" name="Google Shape;3394;p32"/>
                <p:cNvSpPr/>
                <p:nvPr/>
              </p:nvSpPr>
              <p:spPr>
                <a:xfrm>
                  <a:off x="26634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95" name="Google Shape;3395;p32"/>
                <p:cNvSpPr/>
                <p:nvPr/>
              </p:nvSpPr>
              <p:spPr>
                <a:xfrm>
                  <a:off x="277167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96" name="Google Shape;3396;p32"/>
                <p:cNvSpPr/>
                <p:nvPr/>
              </p:nvSpPr>
              <p:spPr>
                <a:xfrm>
                  <a:off x="28799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97" name="Google Shape;3397;p32"/>
                <p:cNvSpPr/>
                <p:nvPr/>
              </p:nvSpPr>
              <p:spPr>
                <a:xfrm>
                  <a:off x="2988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98" name="Google Shape;3398;p32"/>
                <p:cNvSpPr/>
                <p:nvPr/>
              </p:nvSpPr>
              <p:spPr>
                <a:xfrm>
                  <a:off x="3096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99" name="Google Shape;3399;p32"/>
                <p:cNvSpPr/>
                <p:nvPr/>
              </p:nvSpPr>
              <p:spPr>
                <a:xfrm>
                  <a:off x="3204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00" name="Google Shape;3400;p32"/>
                <p:cNvSpPr/>
                <p:nvPr/>
              </p:nvSpPr>
              <p:spPr>
                <a:xfrm>
                  <a:off x="33131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01" name="Google Shape;3401;p32"/>
                <p:cNvSpPr/>
                <p:nvPr/>
              </p:nvSpPr>
              <p:spPr>
                <a:xfrm>
                  <a:off x="34213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02" name="Google Shape;3402;p32"/>
                <p:cNvSpPr/>
                <p:nvPr/>
              </p:nvSpPr>
              <p:spPr>
                <a:xfrm>
                  <a:off x="3529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03" name="Google Shape;3403;p32"/>
                <p:cNvSpPr/>
                <p:nvPr/>
              </p:nvSpPr>
              <p:spPr>
                <a:xfrm>
                  <a:off x="363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04" name="Google Shape;3404;p32"/>
                <p:cNvSpPr/>
                <p:nvPr/>
              </p:nvSpPr>
              <p:spPr>
                <a:xfrm>
                  <a:off x="3746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05" name="Google Shape;3405;p32"/>
                <p:cNvSpPr/>
                <p:nvPr/>
              </p:nvSpPr>
              <p:spPr>
                <a:xfrm>
                  <a:off x="38545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06" name="Google Shape;3406;p32"/>
                <p:cNvSpPr/>
                <p:nvPr/>
              </p:nvSpPr>
              <p:spPr>
                <a:xfrm>
                  <a:off x="3962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07" name="Google Shape;3407;p32"/>
                <p:cNvSpPr/>
                <p:nvPr/>
              </p:nvSpPr>
              <p:spPr>
                <a:xfrm>
                  <a:off x="4071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08" name="Google Shape;3408;p32"/>
                <p:cNvSpPr/>
                <p:nvPr/>
              </p:nvSpPr>
              <p:spPr>
                <a:xfrm>
                  <a:off x="417940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09" name="Google Shape;3409;p32"/>
                <p:cNvSpPr/>
                <p:nvPr/>
              </p:nvSpPr>
              <p:spPr>
                <a:xfrm>
                  <a:off x="4287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10" name="Google Shape;3410;p32"/>
                <p:cNvSpPr/>
                <p:nvPr/>
              </p:nvSpPr>
              <p:spPr>
                <a:xfrm>
                  <a:off x="4395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11" name="Google Shape;3411;p32"/>
                <p:cNvSpPr/>
                <p:nvPr/>
              </p:nvSpPr>
              <p:spPr>
                <a:xfrm>
                  <a:off x="45042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12" name="Google Shape;3412;p32"/>
                <p:cNvSpPr/>
                <p:nvPr/>
              </p:nvSpPr>
              <p:spPr>
                <a:xfrm>
                  <a:off x="46125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13" name="Google Shape;3413;p32"/>
                <p:cNvSpPr/>
                <p:nvPr/>
              </p:nvSpPr>
              <p:spPr>
                <a:xfrm>
                  <a:off x="47208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14" name="Google Shape;3414;p32"/>
                <p:cNvSpPr/>
                <p:nvPr/>
              </p:nvSpPr>
              <p:spPr>
                <a:xfrm>
                  <a:off x="4829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15" name="Google Shape;3415;p32"/>
                <p:cNvSpPr/>
                <p:nvPr/>
              </p:nvSpPr>
              <p:spPr>
                <a:xfrm>
                  <a:off x="4937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16" name="Google Shape;3416;p32"/>
                <p:cNvSpPr/>
                <p:nvPr/>
              </p:nvSpPr>
              <p:spPr>
                <a:xfrm>
                  <a:off x="5045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17" name="Google Shape;3417;p32"/>
                <p:cNvSpPr/>
                <p:nvPr/>
              </p:nvSpPr>
              <p:spPr>
                <a:xfrm>
                  <a:off x="51539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18" name="Google Shape;3418;p32"/>
                <p:cNvSpPr/>
                <p:nvPr/>
              </p:nvSpPr>
              <p:spPr>
                <a:xfrm>
                  <a:off x="52622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19" name="Google Shape;3419;p32"/>
                <p:cNvSpPr/>
                <p:nvPr/>
              </p:nvSpPr>
              <p:spPr>
                <a:xfrm>
                  <a:off x="537052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20" name="Google Shape;3420;p32"/>
                <p:cNvSpPr/>
                <p:nvPr/>
              </p:nvSpPr>
              <p:spPr>
                <a:xfrm>
                  <a:off x="5478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21" name="Google Shape;3421;p32"/>
                <p:cNvSpPr/>
                <p:nvPr/>
              </p:nvSpPr>
              <p:spPr>
                <a:xfrm>
                  <a:off x="5587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22" name="Google Shape;3422;p32"/>
                <p:cNvSpPr/>
                <p:nvPr/>
              </p:nvSpPr>
              <p:spPr>
                <a:xfrm>
                  <a:off x="5695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23" name="Google Shape;3423;p32"/>
                <p:cNvSpPr/>
                <p:nvPr/>
              </p:nvSpPr>
              <p:spPr>
                <a:xfrm>
                  <a:off x="5803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24" name="Google Shape;3424;p32"/>
                <p:cNvSpPr/>
                <p:nvPr/>
              </p:nvSpPr>
              <p:spPr>
                <a:xfrm>
                  <a:off x="5911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25" name="Google Shape;3425;p32"/>
                <p:cNvSpPr/>
                <p:nvPr/>
              </p:nvSpPr>
              <p:spPr>
                <a:xfrm>
                  <a:off x="602022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26" name="Google Shape;3426;p32"/>
                <p:cNvSpPr/>
                <p:nvPr/>
              </p:nvSpPr>
              <p:spPr>
                <a:xfrm>
                  <a:off x="6128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27" name="Google Shape;3427;p32"/>
                <p:cNvSpPr/>
                <p:nvPr/>
              </p:nvSpPr>
              <p:spPr>
                <a:xfrm>
                  <a:off x="6236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28" name="Google Shape;3428;p32"/>
                <p:cNvSpPr/>
                <p:nvPr/>
              </p:nvSpPr>
              <p:spPr>
                <a:xfrm>
                  <a:off x="63451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29" name="Google Shape;3429;p32"/>
                <p:cNvSpPr/>
                <p:nvPr/>
              </p:nvSpPr>
              <p:spPr>
                <a:xfrm>
                  <a:off x="64534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30" name="Google Shape;3430;p32"/>
                <p:cNvSpPr/>
                <p:nvPr/>
              </p:nvSpPr>
              <p:spPr>
                <a:xfrm>
                  <a:off x="65616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31" name="Google Shape;3431;p32"/>
                <p:cNvSpPr/>
                <p:nvPr/>
              </p:nvSpPr>
              <p:spPr>
                <a:xfrm>
                  <a:off x="6669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32" name="Google Shape;3432;p32"/>
                <p:cNvSpPr/>
                <p:nvPr/>
              </p:nvSpPr>
              <p:spPr>
                <a:xfrm>
                  <a:off x="67782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33" name="Google Shape;3433;p32"/>
                <p:cNvSpPr/>
                <p:nvPr/>
              </p:nvSpPr>
              <p:spPr>
                <a:xfrm>
                  <a:off x="6886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34" name="Google Shape;3434;p32"/>
                <p:cNvSpPr/>
                <p:nvPr/>
              </p:nvSpPr>
              <p:spPr>
                <a:xfrm>
                  <a:off x="69948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35" name="Google Shape;3435;p32"/>
                <p:cNvSpPr/>
                <p:nvPr/>
              </p:nvSpPr>
              <p:spPr>
                <a:xfrm>
                  <a:off x="7103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36" name="Google Shape;3436;p32"/>
                <p:cNvSpPr/>
                <p:nvPr/>
              </p:nvSpPr>
              <p:spPr>
                <a:xfrm>
                  <a:off x="72113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37" name="Google Shape;3437;p32"/>
                <p:cNvSpPr/>
                <p:nvPr/>
              </p:nvSpPr>
              <p:spPr>
                <a:xfrm>
                  <a:off x="73197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38" name="Google Shape;3438;p32"/>
                <p:cNvSpPr/>
                <p:nvPr/>
              </p:nvSpPr>
              <p:spPr>
                <a:xfrm>
                  <a:off x="742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39" name="Google Shape;3439;p32"/>
                <p:cNvSpPr/>
                <p:nvPr/>
              </p:nvSpPr>
              <p:spPr>
                <a:xfrm>
                  <a:off x="75362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40" name="Google Shape;3440;p32"/>
                <p:cNvSpPr/>
                <p:nvPr/>
              </p:nvSpPr>
              <p:spPr>
                <a:xfrm>
                  <a:off x="7644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41" name="Google Shape;3441;p32"/>
                <p:cNvSpPr/>
                <p:nvPr/>
              </p:nvSpPr>
              <p:spPr>
                <a:xfrm>
                  <a:off x="77528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42" name="Google Shape;3442;p32"/>
                <p:cNvSpPr/>
                <p:nvPr/>
              </p:nvSpPr>
              <p:spPr>
                <a:xfrm>
                  <a:off x="7861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43" name="Google Shape;3443;p32"/>
                <p:cNvSpPr/>
                <p:nvPr/>
              </p:nvSpPr>
              <p:spPr>
                <a:xfrm>
                  <a:off x="79693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44" name="Google Shape;3444;p32"/>
                <p:cNvSpPr/>
                <p:nvPr/>
              </p:nvSpPr>
              <p:spPr>
                <a:xfrm>
                  <a:off x="8077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445" name="Google Shape;3445;p32"/>
              <p:cNvGrpSpPr/>
              <p:nvPr/>
            </p:nvGrpSpPr>
            <p:grpSpPr>
              <a:xfrm>
                <a:off x="4503914" y="-641075"/>
                <a:ext cx="6806225" cy="1498825"/>
                <a:chOff x="2771675" y="1312375"/>
                <a:chExt cx="6806225" cy="1498825"/>
              </a:xfrm>
            </p:grpSpPr>
            <p:sp>
              <p:nvSpPr>
                <p:cNvPr id="3446" name="Google Shape;3446;p32"/>
                <p:cNvSpPr/>
                <p:nvPr/>
              </p:nvSpPr>
              <p:spPr>
                <a:xfrm>
                  <a:off x="277167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47" name="Google Shape;3447;p32"/>
                <p:cNvSpPr/>
                <p:nvPr/>
              </p:nvSpPr>
              <p:spPr>
                <a:xfrm>
                  <a:off x="28799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48" name="Google Shape;3448;p32"/>
                <p:cNvSpPr/>
                <p:nvPr/>
              </p:nvSpPr>
              <p:spPr>
                <a:xfrm>
                  <a:off x="2988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49" name="Google Shape;3449;p32"/>
                <p:cNvSpPr/>
                <p:nvPr/>
              </p:nvSpPr>
              <p:spPr>
                <a:xfrm>
                  <a:off x="3096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50" name="Google Shape;3450;p32"/>
                <p:cNvSpPr/>
                <p:nvPr/>
              </p:nvSpPr>
              <p:spPr>
                <a:xfrm>
                  <a:off x="3204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51" name="Google Shape;3451;p32"/>
                <p:cNvSpPr/>
                <p:nvPr/>
              </p:nvSpPr>
              <p:spPr>
                <a:xfrm>
                  <a:off x="33131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52" name="Google Shape;3452;p32"/>
                <p:cNvSpPr/>
                <p:nvPr/>
              </p:nvSpPr>
              <p:spPr>
                <a:xfrm>
                  <a:off x="34213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53" name="Google Shape;3453;p32"/>
                <p:cNvSpPr/>
                <p:nvPr/>
              </p:nvSpPr>
              <p:spPr>
                <a:xfrm>
                  <a:off x="3529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54" name="Google Shape;3454;p32"/>
                <p:cNvSpPr/>
                <p:nvPr/>
              </p:nvSpPr>
              <p:spPr>
                <a:xfrm>
                  <a:off x="363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55" name="Google Shape;3455;p32"/>
                <p:cNvSpPr/>
                <p:nvPr/>
              </p:nvSpPr>
              <p:spPr>
                <a:xfrm>
                  <a:off x="3746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56" name="Google Shape;3456;p32"/>
                <p:cNvSpPr/>
                <p:nvPr/>
              </p:nvSpPr>
              <p:spPr>
                <a:xfrm>
                  <a:off x="38545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57" name="Google Shape;3457;p32"/>
                <p:cNvSpPr/>
                <p:nvPr/>
              </p:nvSpPr>
              <p:spPr>
                <a:xfrm>
                  <a:off x="3962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58" name="Google Shape;3458;p32"/>
                <p:cNvSpPr/>
                <p:nvPr/>
              </p:nvSpPr>
              <p:spPr>
                <a:xfrm>
                  <a:off x="4071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59" name="Google Shape;3459;p32"/>
                <p:cNvSpPr/>
                <p:nvPr/>
              </p:nvSpPr>
              <p:spPr>
                <a:xfrm>
                  <a:off x="417940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60" name="Google Shape;3460;p32"/>
                <p:cNvSpPr/>
                <p:nvPr/>
              </p:nvSpPr>
              <p:spPr>
                <a:xfrm>
                  <a:off x="4287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61" name="Google Shape;3461;p32"/>
                <p:cNvSpPr/>
                <p:nvPr/>
              </p:nvSpPr>
              <p:spPr>
                <a:xfrm>
                  <a:off x="4395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62" name="Google Shape;3462;p32"/>
                <p:cNvSpPr/>
                <p:nvPr/>
              </p:nvSpPr>
              <p:spPr>
                <a:xfrm>
                  <a:off x="45042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63" name="Google Shape;3463;p32"/>
                <p:cNvSpPr/>
                <p:nvPr/>
              </p:nvSpPr>
              <p:spPr>
                <a:xfrm>
                  <a:off x="46125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64" name="Google Shape;3464;p32"/>
                <p:cNvSpPr/>
                <p:nvPr/>
              </p:nvSpPr>
              <p:spPr>
                <a:xfrm>
                  <a:off x="47208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65" name="Google Shape;3465;p32"/>
                <p:cNvSpPr/>
                <p:nvPr/>
              </p:nvSpPr>
              <p:spPr>
                <a:xfrm>
                  <a:off x="4829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66" name="Google Shape;3466;p32"/>
                <p:cNvSpPr/>
                <p:nvPr/>
              </p:nvSpPr>
              <p:spPr>
                <a:xfrm>
                  <a:off x="4937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67" name="Google Shape;3467;p32"/>
                <p:cNvSpPr/>
                <p:nvPr/>
              </p:nvSpPr>
              <p:spPr>
                <a:xfrm>
                  <a:off x="5045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68" name="Google Shape;3468;p32"/>
                <p:cNvSpPr/>
                <p:nvPr/>
              </p:nvSpPr>
              <p:spPr>
                <a:xfrm>
                  <a:off x="51539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69" name="Google Shape;3469;p32"/>
                <p:cNvSpPr/>
                <p:nvPr/>
              </p:nvSpPr>
              <p:spPr>
                <a:xfrm>
                  <a:off x="52622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0" name="Google Shape;3470;p32"/>
                <p:cNvSpPr/>
                <p:nvPr/>
              </p:nvSpPr>
              <p:spPr>
                <a:xfrm>
                  <a:off x="537052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1" name="Google Shape;3471;p32"/>
                <p:cNvSpPr/>
                <p:nvPr/>
              </p:nvSpPr>
              <p:spPr>
                <a:xfrm>
                  <a:off x="5478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2" name="Google Shape;3472;p32"/>
                <p:cNvSpPr/>
                <p:nvPr/>
              </p:nvSpPr>
              <p:spPr>
                <a:xfrm>
                  <a:off x="5587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3" name="Google Shape;3473;p32"/>
                <p:cNvSpPr/>
                <p:nvPr/>
              </p:nvSpPr>
              <p:spPr>
                <a:xfrm>
                  <a:off x="5695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4" name="Google Shape;3474;p32"/>
                <p:cNvSpPr/>
                <p:nvPr/>
              </p:nvSpPr>
              <p:spPr>
                <a:xfrm>
                  <a:off x="5803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5" name="Google Shape;3475;p32"/>
                <p:cNvSpPr/>
                <p:nvPr/>
              </p:nvSpPr>
              <p:spPr>
                <a:xfrm>
                  <a:off x="5911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6" name="Google Shape;3476;p32"/>
                <p:cNvSpPr/>
                <p:nvPr/>
              </p:nvSpPr>
              <p:spPr>
                <a:xfrm>
                  <a:off x="602022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7" name="Google Shape;3477;p32"/>
                <p:cNvSpPr/>
                <p:nvPr/>
              </p:nvSpPr>
              <p:spPr>
                <a:xfrm>
                  <a:off x="6128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8" name="Google Shape;3478;p32"/>
                <p:cNvSpPr/>
                <p:nvPr/>
              </p:nvSpPr>
              <p:spPr>
                <a:xfrm>
                  <a:off x="6236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9" name="Google Shape;3479;p32"/>
                <p:cNvSpPr/>
                <p:nvPr/>
              </p:nvSpPr>
              <p:spPr>
                <a:xfrm>
                  <a:off x="63451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0" name="Google Shape;3480;p32"/>
                <p:cNvSpPr/>
                <p:nvPr/>
              </p:nvSpPr>
              <p:spPr>
                <a:xfrm>
                  <a:off x="64534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1" name="Google Shape;3481;p32"/>
                <p:cNvSpPr/>
                <p:nvPr/>
              </p:nvSpPr>
              <p:spPr>
                <a:xfrm>
                  <a:off x="65616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2" name="Google Shape;3482;p32"/>
                <p:cNvSpPr/>
                <p:nvPr/>
              </p:nvSpPr>
              <p:spPr>
                <a:xfrm>
                  <a:off x="6669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3" name="Google Shape;3483;p32"/>
                <p:cNvSpPr/>
                <p:nvPr/>
              </p:nvSpPr>
              <p:spPr>
                <a:xfrm>
                  <a:off x="67782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4" name="Google Shape;3484;p32"/>
                <p:cNvSpPr/>
                <p:nvPr/>
              </p:nvSpPr>
              <p:spPr>
                <a:xfrm>
                  <a:off x="6886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5" name="Google Shape;3485;p32"/>
                <p:cNvSpPr/>
                <p:nvPr/>
              </p:nvSpPr>
              <p:spPr>
                <a:xfrm>
                  <a:off x="69948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6" name="Google Shape;3486;p32"/>
                <p:cNvSpPr/>
                <p:nvPr/>
              </p:nvSpPr>
              <p:spPr>
                <a:xfrm>
                  <a:off x="7103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7" name="Google Shape;3487;p32"/>
                <p:cNvSpPr/>
                <p:nvPr/>
              </p:nvSpPr>
              <p:spPr>
                <a:xfrm>
                  <a:off x="72113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8" name="Google Shape;3488;p32"/>
                <p:cNvSpPr/>
                <p:nvPr/>
              </p:nvSpPr>
              <p:spPr>
                <a:xfrm>
                  <a:off x="73197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9" name="Google Shape;3489;p32"/>
                <p:cNvSpPr/>
                <p:nvPr/>
              </p:nvSpPr>
              <p:spPr>
                <a:xfrm>
                  <a:off x="742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0" name="Google Shape;3490;p32"/>
                <p:cNvSpPr/>
                <p:nvPr/>
              </p:nvSpPr>
              <p:spPr>
                <a:xfrm>
                  <a:off x="75362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1" name="Google Shape;3491;p32"/>
                <p:cNvSpPr/>
                <p:nvPr/>
              </p:nvSpPr>
              <p:spPr>
                <a:xfrm>
                  <a:off x="7644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2" name="Google Shape;3492;p32"/>
                <p:cNvSpPr/>
                <p:nvPr/>
              </p:nvSpPr>
              <p:spPr>
                <a:xfrm>
                  <a:off x="77528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3" name="Google Shape;3493;p32"/>
                <p:cNvSpPr/>
                <p:nvPr/>
              </p:nvSpPr>
              <p:spPr>
                <a:xfrm>
                  <a:off x="7861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4" name="Google Shape;3494;p32"/>
                <p:cNvSpPr/>
                <p:nvPr/>
              </p:nvSpPr>
              <p:spPr>
                <a:xfrm>
                  <a:off x="79693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5" name="Google Shape;3495;p32"/>
                <p:cNvSpPr/>
                <p:nvPr/>
              </p:nvSpPr>
              <p:spPr>
                <a:xfrm>
                  <a:off x="8077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496" name="Google Shape;3496;p32"/>
            <p:cNvGrpSpPr/>
            <p:nvPr/>
          </p:nvGrpSpPr>
          <p:grpSpPr>
            <a:xfrm>
              <a:off x="161788" y="3251775"/>
              <a:ext cx="1305175" cy="1305150"/>
              <a:chOff x="7505225" y="3044825"/>
              <a:chExt cx="1305175" cy="1305150"/>
            </a:xfrm>
          </p:grpSpPr>
          <p:sp>
            <p:nvSpPr>
              <p:cNvPr id="3497" name="Google Shape;3497;p32"/>
              <p:cNvSpPr/>
              <p:nvPr/>
            </p:nvSpPr>
            <p:spPr>
              <a:xfrm>
                <a:off x="7505225" y="3044825"/>
                <a:ext cx="1305175" cy="1305150"/>
              </a:xfrm>
              <a:custGeom>
                <a:rect b="b" l="l" r="r" t="t"/>
                <a:pathLst>
                  <a:path extrusionOk="0" h="52206" w="52207">
                    <a:moveTo>
                      <a:pt x="26114" y="0"/>
                    </a:moveTo>
                    <a:lnTo>
                      <a:pt x="1" y="26092"/>
                    </a:lnTo>
                    <a:lnTo>
                      <a:pt x="26093" y="52206"/>
                    </a:lnTo>
                    <a:lnTo>
                      <a:pt x="52207" y="26114"/>
                    </a:lnTo>
                    <a:lnTo>
                      <a:pt x="261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8" name="Google Shape;3498;p32"/>
              <p:cNvSpPr/>
              <p:nvPr/>
            </p:nvSpPr>
            <p:spPr>
              <a:xfrm>
                <a:off x="7770575" y="3310175"/>
                <a:ext cx="774475" cy="774475"/>
              </a:xfrm>
              <a:custGeom>
                <a:rect b="b" l="l" r="r" t="t"/>
                <a:pathLst>
                  <a:path extrusionOk="0" h="30979" w="30979">
                    <a:moveTo>
                      <a:pt x="15496" y="0"/>
                    </a:moveTo>
                    <a:lnTo>
                      <a:pt x="1" y="15483"/>
                    </a:lnTo>
                    <a:lnTo>
                      <a:pt x="15483" y="30978"/>
                    </a:lnTo>
                    <a:lnTo>
                      <a:pt x="30979" y="15496"/>
                    </a:lnTo>
                    <a:lnTo>
                      <a:pt x="1549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89411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9" name="Google Shape;3499;p32"/>
              <p:cNvSpPr/>
              <p:nvPr/>
            </p:nvSpPr>
            <p:spPr>
              <a:xfrm>
                <a:off x="7966325" y="3505900"/>
                <a:ext cx="383000" cy="383000"/>
              </a:xfrm>
              <a:custGeom>
                <a:rect b="b" l="l" r="r" t="t"/>
                <a:pathLst>
                  <a:path extrusionOk="0" h="15320" w="15320">
                    <a:moveTo>
                      <a:pt x="7663" y="1"/>
                    </a:moveTo>
                    <a:lnTo>
                      <a:pt x="0" y="7657"/>
                    </a:lnTo>
                    <a:lnTo>
                      <a:pt x="7656" y="15320"/>
                    </a:lnTo>
                    <a:lnTo>
                      <a:pt x="15319" y="7664"/>
                    </a:lnTo>
                    <a:lnTo>
                      <a:pt x="766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89411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00" name="Google Shape;3500;p32"/>
            <p:cNvGrpSpPr/>
            <p:nvPr/>
          </p:nvGrpSpPr>
          <p:grpSpPr>
            <a:xfrm>
              <a:off x="7677025" y="615675"/>
              <a:ext cx="1305175" cy="1305150"/>
              <a:chOff x="7505225" y="3044825"/>
              <a:chExt cx="1305175" cy="1305150"/>
            </a:xfrm>
          </p:grpSpPr>
          <p:sp>
            <p:nvSpPr>
              <p:cNvPr id="3501" name="Google Shape;3501;p32"/>
              <p:cNvSpPr/>
              <p:nvPr/>
            </p:nvSpPr>
            <p:spPr>
              <a:xfrm>
                <a:off x="7505225" y="3044825"/>
                <a:ext cx="1305175" cy="1305150"/>
              </a:xfrm>
              <a:custGeom>
                <a:rect b="b" l="l" r="r" t="t"/>
                <a:pathLst>
                  <a:path extrusionOk="0" h="52206" w="52207">
                    <a:moveTo>
                      <a:pt x="26114" y="0"/>
                    </a:moveTo>
                    <a:lnTo>
                      <a:pt x="1" y="26092"/>
                    </a:lnTo>
                    <a:lnTo>
                      <a:pt x="26093" y="52206"/>
                    </a:lnTo>
                    <a:lnTo>
                      <a:pt x="52207" y="26114"/>
                    </a:lnTo>
                    <a:lnTo>
                      <a:pt x="261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2" name="Google Shape;3502;p32"/>
              <p:cNvSpPr/>
              <p:nvPr/>
            </p:nvSpPr>
            <p:spPr>
              <a:xfrm>
                <a:off x="7770575" y="3310175"/>
                <a:ext cx="774475" cy="774475"/>
              </a:xfrm>
              <a:custGeom>
                <a:rect b="b" l="l" r="r" t="t"/>
                <a:pathLst>
                  <a:path extrusionOk="0" h="30979" w="30979">
                    <a:moveTo>
                      <a:pt x="15496" y="0"/>
                    </a:moveTo>
                    <a:lnTo>
                      <a:pt x="1" y="15483"/>
                    </a:lnTo>
                    <a:lnTo>
                      <a:pt x="15483" y="30978"/>
                    </a:lnTo>
                    <a:lnTo>
                      <a:pt x="30979" y="15496"/>
                    </a:lnTo>
                    <a:lnTo>
                      <a:pt x="1549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89411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3" name="Google Shape;3503;p32"/>
              <p:cNvSpPr/>
              <p:nvPr/>
            </p:nvSpPr>
            <p:spPr>
              <a:xfrm>
                <a:off x="7966325" y="3505900"/>
                <a:ext cx="383000" cy="383000"/>
              </a:xfrm>
              <a:custGeom>
                <a:rect b="b" l="l" r="r" t="t"/>
                <a:pathLst>
                  <a:path extrusionOk="0" h="15320" w="15320">
                    <a:moveTo>
                      <a:pt x="7663" y="1"/>
                    </a:moveTo>
                    <a:lnTo>
                      <a:pt x="0" y="7657"/>
                    </a:lnTo>
                    <a:lnTo>
                      <a:pt x="7656" y="15320"/>
                    </a:lnTo>
                    <a:lnTo>
                      <a:pt x="15319" y="7664"/>
                    </a:lnTo>
                    <a:lnTo>
                      <a:pt x="766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89411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04" name="Google Shape;3504;p32"/>
          <p:cNvSpPr/>
          <p:nvPr/>
        </p:nvSpPr>
        <p:spPr>
          <a:xfrm>
            <a:off x="1628725" y="6900"/>
            <a:ext cx="58866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5" name="Google Shape;3505;p32"/>
          <p:cNvSpPr txBox="1"/>
          <p:nvPr>
            <p:ph type="ctrTitle"/>
          </p:nvPr>
        </p:nvSpPr>
        <p:spPr>
          <a:xfrm>
            <a:off x="2785800" y="540000"/>
            <a:ext cx="3572400" cy="10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506" name="Google Shape;3506;p32"/>
          <p:cNvSpPr txBox="1"/>
          <p:nvPr>
            <p:ph idx="1" type="subTitle"/>
          </p:nvPr>
        </p:nvSpPr>
        <p:spPr>
          <a:xfrm>
            <a:off x="2785800" y="2088575"/>
            <a:ext cx="3572400" cy="13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07" name="Google Shape;3507;p32"/>
          <p:cNvSpPr txBox="1"/>
          <p:nvPr>
            <p:ph idx="2" type="subTitle"/>
          </p:nvPr>
        </p:nvSpPr>
        <p:spPr>
          <a:xfrm rot="-1155">
            <a:off x="2785800" y="4243125"/>
            <a:ext cx="35724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08" name="Google Shape;3508;p32"/>
          <p:cNvSpPr txBox="1"/>
          <p:nvPr/>
        </p:nvSpPr>
        <p:spPr>
          <a:xfrm>
            <a:off x="2785800" y="3430621"/>
            <a:ext cx="35724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CREDITS:</a:t>
            </a:r>
            <a:r>
              <a:rPr b="0" i="0" lang="en" sz="11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 This presentation template was created by </a:t>
            </a:r>
            <a:r>
              <a:rPr b="1" i="0" lang="en" sz="1100" u="none" cap="none" strike="noStrike">
                <a:solidFill>
                  <a:schemeClr val="hlink"/>
                </a:solidFill>
                <a:uFill>
                  <a:noFill/>
                </a:uFill>
                <a:latin typeface="Albert Sans"/>
                <a:ea typeface="Albert Sans"/>
                <a:cs typeface="Albert Sans"/>
                <a:sym typeface="Albert Sans"/>
                <a:hlinkClick r:id="rId2"/>
              </a:rPr>
              <a:t>Slidesgo</a:t>
            </a:r>
            <a:r>
              <a:rPr b="1" i="0" lang="en" sz="11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,</a:t>
            </a:r>
            <a:r>
              <a:rPr b="0" i="0" lang="en" sz="11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 including icons by </a:t>
            </a:r>
            <a:r>
              <a:rPr b="1" i="0" lang="en" sz="1100" u="none" cap="none" strike="noStrike">
                <a:solidFill>
                  <a:schemeClr val="hlink"/>
                </a:solidFill>
                <a:uFill>
                  <a:noFill/>
                </a:uFill>
                <a:latin typeface="Albert Sans"/>
                <a:ea typeface="Albert Sans"/>
                <a:cs typeface="Albert Sans"/>
                <a:sym typeface="Albert Sans"/>
                <a:hlinkClick r:id="rId3"/>
              </a:rPr>
              <a:t>Flaticon</a:t>
            </a:r>
            <a:r>
              <a:rPr b="1" i="0" lang="en" sz="11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,</a:t>
            </a:r>
            <a:r>
              <a:rPr b="0" i="0" lang="en" sz="11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 and infographics &amp; images by </a:t>
            </a:r>
            <a:r>
              <a:rPr b="1" i="0" lang="en" sz="1100" u="none" cap="none" strike="noStrike">
                <a:solidFill>
                  <a:schemeClr val="hlink"/>
                </a:solidFill>
                <a:uFill>
                  <a:noFill/>
                </a:uFill>
                <a:latin typeface="Albert Sans"/>
                <a:ea typeface="Albert Sans"/>
                <a:cs typeface="Albert Sans"/>
                <a:sym typeface="Albert Sans"/>
                <a:hlinkClick r:id="rId4"/>
              </a:rPr>
              <a:t>Freepik</a:t>
            </a:r>
            <a:endParaRPr b="1" i="0" sz="1100" u="none" cap="none" strike="noStrike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3509" name="Shape 3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0" name="Google Shape;3510;p33"/>
          <p:cNvSpPr/>
          <p:nvPr/>
        </p:nvSpPr>
        <p:spPr>
          <a:xfrm>
            <a:off x="-1400" y="0"/>
            <a:ext cx="9145500" cy="45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11" name="Google Shape;3511;p33"/>
          <p:cNvGrpSpPr/>
          <p:nvPr/>
        </p:nvGrpSpPr>
        <p:grpSpPr>
          <a:xfrm>
            <a:off x="-1016875" y="-1048925"/>
            <a:ext cx="12327014" cy="1498825"/>
            <a:chOff x="-1016875" y="-641075"/>
            <a:chExt cx="12327014" cy="1498825"/>
          </a:xfrm>
        </p:grpSpPr>
        <p:grpSp>
          <p:nvGrpSpPr>
            <p:cNvPr id="3512" name="Google Shape;3512;p33"/>
            <p:cNvGrpSpPr/>
            <p:nvPr/>
          </p:nvGrpSpPr>
          <p:grpSpPr>
            <a:xfrm>
              <a:off x="-1016875" y="-641075"/>
              <a:ext cx="6914500" cy="1498825"/>
              <a:chOff x="2663400" y="1312375"/>
              <a:chExt cx="6914500" cy="1498825"/>
            </a:xfrm>
          </p:grpSpPr>
          <p:sp>
            <p:nvSpPr>
              <p:cNvPr id="3513" name="Google Shape;3513;p33"/>
              <p:cNvSpPr/>
              <p:nvPr/>
            </p:nvSpPr>
            <p:spPr>
              <a:xfrm>
                <a:off x="2663400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4" name="Google Shape;3514;p33"/>
              <p:cNvSpPr/>
              <p:nvPr/>
            </p:nvSpPr>
            <p:spPr>
              <a:xfrm>
                <a:off x="2771675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0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5" name="Google Shape;3515;p33"/>
              <p:cNvSpPr/>
              <p:nvPr/>
            </p:nvSpPr>
            <p:spPr>
              <a:xfrm>
                <a:off x="2879975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6" name="Google Shape;3516;p33"/>
              <p:cNvSpPr/>
              <p:nvPr/>
            </p:nvSpPr>
            <p:spPr>
              <a:xfrm>
                <a:off x="2988250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1" y="59952"/>
                    </a:moveTo>
                    <a:lnTo>
                      <a:pt x="60011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7" name="Google Shape;3517;p33"/>
              <p:cNvSpPr/>
              <p:nvPr/>
            </p:nvSpPr>
            <p:spPr>
              <a:xfrm>
                <a:off x="3096550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8" name="Google Shape;3518;p33"/>
              <p:cNvSpPr/>
              <p:nvPr/>
            </p:nvSpPr>
            <p:spPr>
              <a:xfrm>
                <a:off x="320482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9" name="Google Shape;3519;p33"/>
              <p:cNvSpPr/>
              <p:nvPr/>
            </p:nvSpPr>
            <p:spPr>
              <a:xfrm>
                <a:off x="331315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0" name="Google Shape;3520;p33"/>
              <p:cNvSpPr/>
              <p:nvPr/>
            </p:nvSpPr>
            <p:spPr>
              <a:xfrm>
                <a:off x="3421375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1" name="Google Shape;3521;p33"/>
              <p:cNvSpPr/>
              <p:nvPr/>
            </p:nvSpPr>
            <p:spPr>
              <a:xfrm>
                <a:off x="35297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2" name="Google Shape;3522;p33"/>
              <p:cNvSpPr/>
              <p:nvPr/>
            </p:nvSpPr>
            <p:spPr>
              <a:xfrm>
                <a:off x="363797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3" name="Google Shape;3523;p33"/>
              <p:cNvSpPr/>
              <p:nvPr/>
            </p:nvSpPr>
            <p:spPr>
              <a:xfrm>
                <a:off x="3746250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0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4" name="Google Shape;3524;p33"/>
              <p:cNvSpPr/>
              <p:nvPr/>
            </p:nvSpPr>
            <p:spPr>
              <a:xfrm>
                <a:off x="385455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5" name="Google Shape;3525;p33"/>
              <p:cNvSpPr/>
              <p:nvPr/>
            </p:nvSpPr>
            <p:spPr>
              <a:xfrm>
                <a:off x="396282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6" name="Google Shape;3526;p33"/>
              <p:cNvSpPr/>
              <p:nvPr/>
            </p:nvSpPr>
            <p:spPr>
              <a:xfrm>
                <a:off x="40711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7" name="Google Shape;3527;p33"/>
              <p:cNvSpPr/>
              <p:nvPr/>
            </p:nvSpPr>
            <p:spPr>
              <a:xfrm>
                <a:off x="4179400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8" name="Google Shape;3528;p33"/>
              <p:cNvSpPr/>
              <p:nvPr/>
            </p:nvSpPr>
            <p:spPr>
              <a:xfrm>
                <a:off x="42877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p33"/>
              <p:cNvSpPr/>
              <p:nvPr/>
            </p:nvSpPr>
            <p:spPr>
              <a:xfrm>
                <a:off x="4395950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0" name="Google Shape;3530;p33"/>
              <p:cNvSpPr/>
              <p:nvPr/>
            </p:nvSpPr>
            <p:spPr>
              <a:xfrm>
                <a:off x="4504250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1" name="Google Shape;3531;p33"/>
              <p:cNvSpPr/>
              <p:nvPr/>
            </p:nvSpPr>
            <p:spPr>
              <a:xfrm>
                <a:off x="461252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2" name="Google Shape;3532;p33"/>
              <p:cNvSpPr/>
              <p:nvPr/>
            </p:nvSpPr>
            <p:spPr>
              <a:xfrm>
                <a:off x="472085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p33"/>
              <p:cNvSpPr/>
              <p:nvPr/>
            </p:nvSpPr>
            <p:spPr>
              <a:xfrm>
                <a:off x="48291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4" name="Google Shape;3534;p33"/>
              <p:cNvSpPr/>
              <p:nvPr/>
            </p:nvSpPr>
            <p:spPr>
              <a:xfrm>
                <a:off x="49374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5" name="Google Shape;3535;p33"/>
              <p:cNvSpPr/>
              <p:nvPr/>
            </p:nvSpPr>
            <p:spPr>
              <a:xfrm>
                <a:off x="504567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p33"/>
              <p:cNvSpPr/>
              <p:nvPr/>
            </p:nvSpPr>
            <p:spPr>
              <a:xfrm>
                <a:off x="5153950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0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7" name="Google Shape;3537;p33"/>
              <p:cNvSpPr/>
              <p:nvPr/>
            </p:nvSpPr>
            <p:spPr>
              <a:xfrm>
                <a:off x="526225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8" name="Google Shape;3538;p33"/>
              <p:cNvSpPr/>
              <p:nvPr/>
            </p:nvSpPr>
            <p:spPr>
              <a:xfrm>
                <a:off x="5370525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0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p33"/>
              <p:cNvSpPr/>
              <p:nvPr/>
            </p:nvSpPr>
            <p:spPr>
              <a:xfrm>
                <a:off x="54788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0" name="Google Shape;3540;p33"/>
              <p:cNvSpPr/>
              <p:nvPr/>
            </p:nvSpPr>
            <p:spPr>
              <a:xfrm>
                <a:off x="558710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1" name="Google Shape;3541;p33"/>
              <p:cNvSpPr/>
              <p:nvPr/>
            </p:nvSpPr>
            <p:spPr>
              <a:xfrm>
                <a:off x="56954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2" name="Google Shape;3542;p33"/>
              <p:cNvSpPr/>
              <p:nvPr/>
            </p:nvSpPr>
            <p:spPr>
              <a:xfrm>
                <a:off x="580367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3" name="Google Shape;3543;p33"/>
              <p:cNvSpPr/>
              <p:nvPr/>
            </p:nvSpPr>
            <p:spPr>
              <a:xfrm>
                <a:off x="5911950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4" name="Google Shape;3544;p33"/>
              <p:cNvSpPr/>
              <p:nvPr/>
            </p:nvSpPr>
            <p:spPr>
              <a:xfrm>
                <a:off x="6020225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5" name="Google Shape;3545;p33"/>
              <p:cNvSpPr/>
              <p:nvPr/>
            </p:nvSpPr>
            <p:spPr>
              <a:xfrm>
                <a:off x="6128550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6" name="Google Shape;3546;p33"/>
              <p:cNvSpPr/>
              <p:nvPr/>
            </p:nvSpPr>
            <p:spPr>
              <a:xfrm>
                <a:off x="62368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7" name="Google Shape;3547;p33"/>
              <p:cNvSpPr/>
              <p:nvPr/>
            </p:nvSpPr>
            <p:spPr>
              <a:xfrm>
                <a:off x="6345100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8" name="Google Shape;3548;p33"/>
              <p:cNvSpPr/>
              <p:nvPr/>
            </p:nvSpPr>
            <p:spPr>
              <a:xfrm>
                <a:off x="645340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9" name="Google Shape;3549;p33"/>
              <p:cNvSpPr/>
              <p:nvPr/>
            </p:nvSpPr>
            <p:spPr>
              <a:xfrm>
                <a:off x="6561675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0" name="Google Shape;3550;p33"/>
              <p:cNvSpPr/>
              <p:nvPr/>
            </p:nvSpPr>
            <p:spPr>
              <a:xfrm>
                <a:off x="6669950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1" name="Google Shape;3551;p33"/>
              <p:cNvSpPr/>
              <p:nvPr/>
            </p:nvSpPr>
            <p:spPr>
              <a:xfrm>
                <a:off x="677822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2" name="Google Shape;3552;p33"/>
              <p:cNvSpPr/>
              <p:nvPr/>
            </p:nvSpPr>
            <p:spPr>
              <a:xfrm>
                <a:off x="68865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3" name="Google Shape;3553;p33"/>
              <p:cNvSpPr/>
              <p:nvPr/>
            </p:nvSpPr>
            <p:spPr>
              <a:xfrm>
                <a:off x="699480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4" name="Google Shape;3554;p33"/>
              <p:cNvSpPr/>
              <p:nvPr/>
            </p:nvSpPr>
            <p:spPr>
              <a:xfrm>
                <a:off x="71031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5" name="Google Shape;3555;p33"/>
              <p:cNvSpPr/>
              <p:nvPr/>
            </p:nvSpPr>
            <p:spPr>
              <a:xfrm>
                <a:off x="721137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6" name="Google Shape;3556;p33"/>
              <p:cNvSpPr/>
              <p:nvPr/>
            </p:nvSpPr>
            <p:spPr>
              <a:xfrm>
                <a:off x="731970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7" name="Google Shape;3557;p33"/>
              <p:cNvSpPr/>
              <p:nvPr/>
            </p:nvSpPr>
            <p:spPr>
              <a:xfrm>
                <a:off x="742797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8" name="Google Shape;3558;p33"/>
              <p:cNvSpPr/>
              <p:nvPr/>
            </p:nvSpPr>
            <p:spPr>
              <a:xfrm>
                <a:off x="7536200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1" y="59952"/>
                    </a:moveTo>
                    <a:lnTo>
                      <a:pt x="60011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9" name="Google Shape;3559;p33"/>
              <p:cNvSpPr/>
              <p:nvPr/>
            </p:nvSpPr>
            <p:spPr>
              <a:xfrm>
                <a:off x="76445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0" name="Google Shape;3560;p33"/>
              <p:cNvSpPr/>
              <p:nvPr/>
            </p:nvSpPr>
            <p:spPr>
              <a:xfrm>
                <a:off x="7752800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0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1" name="Google Shape;3561;p33"/>
              <p:cNvSpPr/>
              <p:nvPr/>
            </p:nvSpPr>
            <p:spPr>
              <a:xfrm>
                <a:off x="786110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2" name="Google Shape;3562;p33"/>
              <p:cNvSpPr/>
              <p:nvPr/>
            </p:nvSpPr>
            <p:spPr>
              <a:xfrm>
                <a:off x="796937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3" name="Google Shape;3563;p33"/>
              <p:cNvSpPr/>
              <p:nvPr/>
            </p:nvSpPr>
            <p:spPr>
              <a:xfrm>
                <a:off x="807767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64" name="Google Shape;3564;p33"/>
            <p:cNvGrpSpPr/>
            <p:nvPr/>
          </p:nvGrpSpPr>
          <p:grpSpPr>
            <a:xfrm>
              <a:off x="4503914" y="-641075"/>
              <a:ext cx="6806225" cy="1498825"/>
              <a:chOff x="2771675" y="1312375"/>
              <a:chExt cx="6806225" cy="1498825"/>
            </a:xfrm>
          </p:grpSpPr>
          <p:sp>
            <p:nvSpPr>
              <p:cNvPr id="3565" name="Google Shape;3565;p33"/>
              <p:cNvSpPr/>
              <p:nvPr/>
            </p:nvSpPr>
            <p:spPr>
              <a:xfrm>
                <a:off x="2771675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0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6" name="Google Shape;3566;p33"/>
              <p:cNvSpPr/>
              <p:nvPr/>
            </p:nvSpPr>
            <p:spPr>
              <a:xfrm>
                <a:off x="2879975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7" name="Google Shape;3567;p33"/>
              <p:cNvSpPr/>
              <p:nvPr/>
            </p:nvSpPr>
            <p:spPr>
              <a:xfrm>
                <a:off x="2988250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1" y="59952"/>
                    </a:moveTo>
                    <a:lnTo>
                      <a:pt x="60011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8" name="Google Shape;3568;p33"/>
              <p:cNvSpPr/>
              <p:nvPr/>
            </p:nvSpPr>
            <p:spPr>
              <a:xfrm>
                <a:off x="3096550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9" name="Google Shape;3569;p33"/>
              <p:cNvSpPr/>
              <p:nvPr/>
            </p:nvSpPr>
            <p:spPr>
              <a:xfrm>
                <a:off x="320482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0" name="Google Shape;3570;p33"/>
              <p:cNvSpPr/>
              <p:nvPr/>
            </p:nvSpPr>
            <p:spPr>
              <a:xfrm>
                <a:off x="331315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1" name="Google Shape;3571;p33"/>
              <p:cNvSpPr/>
              <p:nvPr/>
            </p:nvSpPr>
            <p:spPr>
              <a:xfrm>
                <a:off x="3421375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2" name="Google Shape;3572;p33"/>
              <p:cNvSpPr/>
              <p:nvPr/>
            </p:nvSpPr>
            <p:spPr>
              <a:xfrm>
                <a:off x="35297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3" name="Google Shape;3573;p33"/>
              <p:cNvSpPr/>
              <p:nvPr/>
            </p:nvSpPr>
            <p:spPr>
              <a:xfrm>
                <a:off x="363797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4" name="Google Shape;3574;p33"/>
              <p:cNvSpPr/>
              <p:nvPr/>
            </p:nvSpPr>
            <p:spPr>
              <a:xfrm>
                <a:off x="3746250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0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5" name="Google Shape;3575;p33"/>
              <p:cNvSpPr/>
              <p:nvPr/>
            </p:nvSpPr>
            <p:spPr>
              <a:xfrm>
                <a:off x="385455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6" name="Google Shape;3576;p33"/>
              <p:cNvSpPr/>
              <p:nvPr/>
            </p:nvSpPr>
            <p:spPr>
              <a:xfrm>
                <a:off x="396282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7" name="Google Shape;3577;p33"/>
              <p:cNvSpPr/>
              <p:nvPr/>
            </p:nvSpPr>
            <p:spPr>
              <a:xfrm>
                <a:off x="40711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8" name="Google Shape;3578;p33"/>
              <p:cNvSpPr/>
              <p:nvPr/>
            </p:nvSpPr>
            <p:spPr>
              <a:xfrm>
                <a:off x="4179400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9" name="Google Shape;3579;p33"/>
              <p:cNvSpPr/>
              <p:nvPr/>
            </p:nvSpPr>
            <p:spPr>
              <a:xfrm>
                <a:off x="42877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0" name="Google Shape;3580;p33"/>
              <p:cNvSpPr/>
              <p:nvPr/>
            </p:nvSpPr>
            <p:spPr>
              <a:xfrm>
                <a:off x="4395950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1" name="Google Shape;3581;p33"/>
              <p:cNvSpPr/>
              <p:nvPr/>
            </p:nvSpPr>
            <p:spPr>
              <a:xfrm>
                <a:off x="4504250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2" name="Google Shape;3582;p33"/>
              <p:cNvSpPr/>
              <p:nvPr/>
            </p:nvSpPr>
            <p:spPr>
              <a:xfrm>
                <a:off x="461252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3" name="Google Shape;3583;p33"/>
              <p:cNvSpPr/>
              <p:nvPr/>
            </p:nvSpPr>
            <p:spPr>
              <a:xfrm>
                <a:off x="472085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4" name="Google Shape;3584;p33"/>
              <p:cNvSpPr/>
              <p:nvPr/>
            </p:nvSpPr>
            <p:spPr>
              <a:xfrm>
                <a:off x="48291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5" name="Google Shape;3585;p33"/>
              <p:cNvSpPr/>
              <p:nvPr/>
            </p:nvSpPr>
            <p:spPr>
              <a:xfrm>
                <a:off x="49374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6" name="Google Shape;3586;p33"/>
              <p:cNvSpPr/>
              <p:nvPr/>
            </p:nvSpPr>
            <p:spPr>
              <a:xfrm>
                <a:off x="504567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7" name="Google Shape;3587;p33"/>
              <p:cNvSpPr/>
              <p:nvPr/>
            </p:nvSpPr>
            <p:spPr>
              <a:xfrm>
                <a:off x="5153950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0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8" name="Google Shape;3588;p33"/>
              <p:cNvSpPr/>
              <p:nvPr/>
            </p:nvSpPr>
            <p:spPr>
              <a:xfrm>
                <a:off x="526225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9" name="Google Shape;3589;p33"/>
              <p:cNvSpPr/>
              <p:nvPr/>
            </p:nvSpPr>
            <p:spPr>
              <a:xfrm>
                <a:off x="5370525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0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0" name="Google Shape;3590;p33"/>
              <p:cNvSpPr/>
              <p:nvPr/>
            </p:nvSpPr>
            <p:spPr>
              <a:xfrm>
                <a:off x="54788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1" name="Google Shape;3591;p33"/>
              <p:cNvSpPr/>
              <p:nvPr/>
            </p:nvSpPr>
            <p:spPr>
              <a:xfrm>
                <a:off x="558710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2" name="Google Shape;3592;p33"/>
              <p:cNvSpPr/>
              <p:nvPr/>
            </p:nvSpPr>
            <p:spPr>
              <a:xfrm>
                <a:off x="56954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3" name="Google Shape;3593;p33"/>
              <p:cNvSpPr/>
              <p:nvPr/>
            </p:nvSpPr>
            <p:spPr>
              <a:xfrm>
                <a:off x="580367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4" name="Google Shape;3594;p33"/>
              <p:cNvSpPr/>
              <p:nvPr/>
            </p:nvSpPr>
            <p:spPr>
              <a:xfrm>
                <a:off x="5911950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5" name="Google Shape;3595;p33"/>
              <p:cNvSpPr/>
              <p:nvPr/>
            </p:nvSpPr>
            <p:spPr>
              <a:xfrm>
                <a:off x="6020225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6" name="Google Shape;3596;p33"/>
              <p:cNvSpPr/>
              <p:nvPr/>
            </p:nvSpPr>
            <p:spPr>
              <a:xfrm>
                <a:off x="6128550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7" name="Google Shape;3597;p33"/>
              <p:cNvSpPr/>
              <p:nvPr/>
            </p:nvSpPr>
            <p:spPr>
              <a:xfrm>
                <a:off x="62368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8" name="Google Shape;3598;p33"/>
              <p:cNvSpPr/>
              <p:nvPr/>
            </p:nvSpPr>
            <p:spPr>
              <a:xfrm>
                <a:off x="6345100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9" name="Google Shape;3599;p33"/>
              <p:cNvSpPr/>
              <p:nvPr/>
            </p:nvSpPr>
            <p:spPr>
              <a:xfrm>
                <a:off x="645340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0" name="Google Shape;3600;p33"/>
              <p:cNvSpPr/>
              <p:nvPr/>
            </p:nvSpPr>
            <p:spPr>
              <a:xfrm>
                <a:off x="6561675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1" name="Google Shape;3601;p33"/>
              <p:cNvSpPr/>
              <p:nvPr/>
            </p:nvSpPr>
            <p:spPr>
              <a:xfrm>
                <a:off x="6669950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2" name="Google Shape;3602;p33"/>
              <p:cNvSpPr/>
              <p:nvPr/>
            </p:nvSpPr>
            <p:spPr>
              <a:xfrm>
                <a:off x="677822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3" name="Google Shape;3603;p33"/>
              <p:cNvSpPr/>
              <p:nvPr/>
            </p:nvSpPr>
            <p:spPr>
              <a:xfrm>
                <a:off x="68865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4" name="Google Shape;3604;p33"/>
              <p:cNvSpPr/>
              <p:nvPr/>
            </p:nvSpPr>
            <p:spPr>
              <a:xfrm>
                <a:off x="699480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5" name="Google Shape;3605;p33"/>
              <p:cNvSpPr/>
              <p:nvPr/>
            </p:nvSpPr>
            <p:spPr>
              <a:xfrm>
                <a:off x="71031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6" name="Google Shape;3606;p33"/>
              <p:cNvSpPr/>
              <p:nvPr/>
            </p:nvSpPr>
            <p:spPr>
              <a:xfrm>
                <a:off x="721137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7" name="Google Shape;3607;p33"/>
              <p:cNvSpPr/>
              <p:nvPr/>
            </p:nvSpPr>
            <p:spPr>
              <a:xfrm>
                <a:off x="731970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8" name="Google Shape;3608;p33"/>
              <p:cNvSpPr/>
              <p:nvPr/>
            </p:nvSpPr>
            <p:spPr>
              <a:xfrm>
                <a:off x="742797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9" name="Google Shape;3609;p33"/>
              <p:cNvSpPr/>
              <p:nvPr/>
            </p:nvSpPr>
            <p:spPr>
              <a:xfrm>
                <a:off x="7536200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1" y="59952"/>
                    </a:moveTo>
                    <a:lnTo>
                      <a:pt x="60011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0" name="Google Shape;3610;p33"/>
              <p:cNvSpPr/>
              <p:nvPr/>
            </p:nvSpPr>
            <p:spPr>
              <a:xfrm>
                <a:off x="76445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1" name="Google Shape;3611;p33"/>
              <p:cNvSpPr/>
              <p:nvPr/>
            </p:nvSpPr>
            <p:spPr>
              <a:xfrm>
                <a:off x="7752800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0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2" name="Google Shape;3612;p33"/>
              <p:cNvSpPr/>
              <p:nvPr/>
            </p:nvSpPr>
            <p:spPr>
              <a:xfrm>
                <a:off x="786110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3" name="Google Shape;3613;p33"/>
              <p:cNvSpPr/>
              <p:nvPr/>
            </p:nvSpPr>
            <p:spPr>
              <a:xfrm>
                <a:off x="796937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4" name="Google Shape;3614;p33"/>
              <p:cNvSpPr/>
              <p:nvPr/>
            </p:nvSpPr>
            <p:spPr>
              <a:xfrm>
                <a:off x="807767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615" name="Google Shape;3615;p33"/>
          <p:cNvSpPr/>
          <p:nvPr/>
        </p:nvSpPr>
        <p:spPr>
          <a:xfrm>
            <a:off x="855525" y="4560550"/>
            <a:ext cx="7431600" cy="582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6" name="Google Shape;3616;p33"/>
          <p:cNvSpPr/>
          <p:nvPr/>
        </p:nvSpPr>
        <p:spPr>
          <a:xfrm>
            <a:off x="-1400" y="4560550"/>
            <a:ext cx="856800" cy="582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7" name="Google Shape;3617;p33"/>
          <p:cNvSpPr/>
          <p:nvPr/>
        </p:nvSpPr>
        <p:spPr>
          <a:xfrm>
            <a:off x="8287125" y="4560550"/>
            <a:ext cx="856800" cy="582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3618" name="Shape 3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9" name="Google Shape;3619;p34"/>
          <p:cNvGrpSpPr/>
          <p:nvPr/>
        </p:nvGrpSpPr>
        <p:grpSpPr>
          <a:xfrm>
            <a:off x="-1591512" y="3838200"/>
            <a:ext cx="12327014" cy="1498825"/>
            <a:chOff x="-1591512" y="3838200"/>
            <a:chExt cx="12327014" cy="1498825"/>
          </a:xfrm>
        </p:grpSpPr>
        <p:sp>
          <p:nvSpPr>
            <p:cNvPr id="3620" name="Google Shape;3620;p34"/>
            <p:cNvSpPr/>
            <p:nvPr/>
          </p:nvSpPr>
          <p:spPr>
            <a:xfrm>
              <a:off x="2432713" y="3838200"/>
              <a:ext cx="6711300" cy="1305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1" name="Google Shape;3621;p34"/>
            <p:cNvSpPr/>
            <p:nvPr/>
          </p:nvSpPr>
          <p:spPr>
            <a:xfrm>
              <a:off x="-12" y="3838200"/>
              <a:ext cx="1390200" cy="1305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2" name="Google Shape;3622;p34"/>
            <p:cNvSpPr/>
            <p:nvPr/>
          </p:nvSpPr>
          <p:spPr>
            <a:xfrm>
              <a:off x="1387613" y="3838200"/>
              <a:ext cx="1045200" cy="1305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23" name="Google Shape;3623;p34"/>
            <p:cNvGrpSpPr/>
            <p:nvPr/>
          </p:nvGrpSpPr>
          <p:grpSpPr>
            <a:xfrm>
              <a:off x="-1591512" y="3838200"/>
              <a:ext cx="12327014" cy="1498825"/>
              <a:chOff x="-1016875" y="-641075"/>
              <a:chExt cx="12327014" cy="1498825"/>
            </a:xfrm>
          </p:grpSpPr>
          <p:grpSp>
            <p:nvGrpSpPr>
              <p:cNvPr id="3624" name="Google Shape;3624;p34"/>
              <p:cNvGrpSpPr/>
              <p:nvPr/>
            </p:nvGrpSpPr>
            <p:grpSpPr>
              <a:xfrm>
                <a:off x="-1016875" y="-641075"/>
                <a:ext cx="6914500" cy="1498825"/>
                <a:chOff x="2663400" y="1312375"/>
                <a:chExt cx="6914500" cy="1498825"/>
              </a:xfrm>
            </p:grpSpPr>
            <p:sp>
              <p:nvSpPr>
                <p:cNvPr id="3625" name="Google Shape;3625;p34"/>
                <p:cNvSpPr/>
                <p:nvPr/>
              </p:nvSpPr>
              <p:spPr>
                <a:xfrm>
                  <a:off x="26634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26" name="Google Shape;3626;p34"/>
                <p:cNvSpPr/>
                <p:nvPr/>
              </p:nvSpPr>
              <p:spPr>
                <a:xfrm>
                  <a:off x="277167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27" name="Google Shape;3627;p34"/>
                <p:cNvSpPr/>
                <p:nvPr/>
              </p:nvSpPr>
              <p:spPr>
                <a:xfrm>
                  <a:off x="28799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28" name="Google Shape;3628;p34"/>
                <p:cNvSpPr/>
                <p:nvPr/>
              </p:nvSpPr>
              <p:spPr>
                <a:xfrm>
                  <a:off x="2988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29" name="Google Shape;3629;p34"/>
                <p:cNvSpPr/>
                <p:nvPr/>
              </p:nvSpPr>
              <p:spPr>
                <a:xfrm>
                  <a:off x="3096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0" name="Google Shape;3630;p34"/>
                <p:cNvSpPr/>
                <p:nvPr/>
              </p:nvSpPr>
              <p:spPr>
                <a:xfrm>
                  <a:off x="3204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1" name="Google Shape;3631;p34"/>
                <p:cNvSpPr/>
                <p:nvPr/>
              </p:nvSpPr>
              <p:spPr>
                <a:xfrm>
                  <a:off x="33131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2" name="Google Shape;3632;p34"/>
                <p:cNvSpPr/>
                <p:nvPr/>
              </p:nvSpPr>
              <p:spPr>
                <a:xfrm>
                  <a:off x="34213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3" name="Google Shape;3633;p34"/>
                <p:cNvSpPr/>
                <p:nvPr/>
              </p:nvSpPr>
              <p:spPr>
                <a:xfrm>
                  <a:off x="3529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4" name="Google Shape;3634;p34"/>
                <p:cNvSpPr/>
                <p:nvPr/>
              </p:nvSpPr>
              <p:spPr>
                <a:xfrm>
                  <a:off x="363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5" name="Google Shape;3635;p34"/>
                <p:cNvSpPr/>
                <p:nvPr/>
              </p:nvSpPr>
              <p:spPr>
                <a:xfrm>
                  <a:off x="3746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6" name="Google Shape;3636;p34"/>
                <p:cNvSpPr/>
                <p:nvPr/>
              </p:nvSpPr>
              <p:spPr>
                <a:xfrm>
                  <a:off x="38545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7" name="Google Shape;3637;p34"/>
                <p:cNvSpPr/>
                <p:nvPr/>
              </p:nvSpPr>
              <p:spPr>
                <a:xfrm>
                  <a:off x="3962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8" name="Google Shape;3638;p34"/>
                <p:cNvSpPr/>
                <p:nvPr/>
              </p:nvSpPr>
              <p:spPr>
                <a:xfrm>
                  <a:off x="4071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9" name="Google Shape;3639;p34"/>
                <p:cNvSpPr/>
                <p:nvPr/>
              </p:nvSpPr>
              <p:spPr>
                <a:xfrm>
                  <a:off x="417940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0" name="Google Shape;3640;p34"/>
                <p:cNvSpPr/>
                <p:nvPr/>
              </p:nvSpPr>
              <p:spPr>
                <a:xfrm>
                  <a:off x="4287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1" name="Google Shape;3641;p34"/>
                <p:cNvSpPr/>
                <p:nvPr/>
              </p:nvSpPr>
              <p:spPr>
                <a:xfrm>
                  <a:off x="4395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2" name="Google Shape;3642;p34"/>
                <p:cNvSpPr/>
                <p:nvPr/>
              </p:nvSpPr>
              <p:spPr>
                <a:xfrm>
                  <a:off x="45042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3" name="Google Shape;3643;p34"/>
                <p:cNvSpPr/>
                <p:nvPr/>
              </p:nvSpPr>
              <p:spPr>
                <a:xfrm>
                  <a:off x="46125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4" name="Google Shape;3644;p34"/>
                <p:cNvSpPr/>
                <p:nvPr/>
              </p:nvSpPr>
              <p:spPr>
                <a:xfrm>
                  <a:off x="47208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5" name="Google Shape;3645;p34"/>
                <p:cNvSpPr/>
                <p:nvPr/>
              </p:nvSpPr>
              <p:spPr>
                <a:xfrm>
                  <a:off x="4829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6" name="Google Shape;3646;p34"/>
                <p:cNvSpPr/>
                <p:nvPr/>
              </p:nvSpPr>
              <p:spPr>
                <a:xfrm>
                  <a:off x="4937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7" name="Google Shape;3647;p34"/>
                <p:cNvSpPr/>
                <p:nvPr/>
              </p:nvSpPr>
              <p:spPr>
                <a:xfrm>
                  <a:off x="5045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8" name="Google Shape;3648;p34"/>
                <p:cNvSpPr/>
                <p:nvPr/>
              </p:nvSpPr>
              <p:spPr>
                <a:xfrm>
                  <a:off x="51539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9" name="Google Shape;3649;p34"/>
                <p:cNvSpPr/>
                <p:nvPr/>
              </p:nvSpPr>
              <p:spPr>
                <a:xfrm>
                  <a:off x="52622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50" name="Google Shape;3650;p34"/>
                <p:cNvSpPr/>
                <p:nvPr/>
              </p:nvSpPr>
              <p:spPr>
                <a:xfrm>
                  <a:off x="537052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51" name="Google Shape;3651;p34"/>
                <p:cNvSpPr/>
                <p:nvPr/>
              </p:nvSpPr>
              <p:spPr>
                <a:xfrm>
                  <a:off x="5478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52" name="Google Shape;3652;p34"/>
                <p:cNvSpPr/>
                <p:nvPr/>
              </p:nvSpPr>
              <p:spPr>
                <a:xfrm>
                  <a:off x="5587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53" name="Google Shape;3653;p34"/>
                <p:cNvSpPr/>
                <p:nvPr/>
              </p:nvSpPr>
              <p:spPr>
                <a:xfrm>
                  <a:off x="5695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54" name="Google Shape;3654;p34"/>
                <p:cNvSpPr/>
                <p:nvPr/>
              </p:nvSpPr>
              <p:spPr>
                <a:xfrm>
                  <a:off x="5803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55" name="Google Shape;3655;p34"/>
                <p:cNvSpPr/>
                <p:nvPr/>
              </p:nvSpPr>
              <p:spPr>
                <a:xfrm>
                  <a:off x="5911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56" name="Google Shape;3656;p34"/>
                <p:cNvSpPr/>
                <p:nvPr/>
              </p:nvSpPr>
              <p:spPr>
                <a:xfrm>
                  <a:off x="602022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57" name="Google Shape;3657;p34"/>
                <p:cNvSpPr/>
                <p:nvPr/>
              </p:nvSpPr>
              <p:spPr>
                <a:xfrm>
                  <a:off x="6128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58" name="Google Shape;3658;p34"/>
                <p:cNvSpPr/>
                <p:nvPr/>
              </p:nvSpPr>
              <p:spPr>
                <a:xfrm>
                  <a:off x="6236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59" name="Google Shape;3659;p34"/>
                <p:cNvSpPr/>
                <p:nvPr/>
              </p:nvSpPr>
              <p:spPr>
                <a:xfrm>
                  <a:off x="63451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0" name="Google Shape;3660;p34"/>
                <p:cNvSpPr/>
                <p:nvPr/>
              </p:nvSpPr>
              <p:spPr>
                <a:xfrm>
                  <a:off x="64534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1" name="Google Shape;3661;p34"/>
                <p:cNvSpPr/>
                <p:nvPr/>
              </p:nvSpPr>
              <p:spPr>
                <a:xfrm>
                  <a:off x="65616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2" name="Google Shape;3662;p34"/>
                <p:cNvSpPr/>
                <p:nvPr/>
              </p:nvSpPr>
              <p:spPr>
                <a:xfrm>
                  <a:off x="6669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3" name="Google Shape;3663;p34"/>
                <p:cNvSpPr/>
                <p:nvPr/>
              </p:nvSpPr>
              <p:spPr>
                <a:xfrm>
                  <a:off x="67782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4" name="Google Shape;3664;p34"/>
                <p:cNvSpPr/>
                <p:nvPr/>
              </p:nvSpPr>
              <p:spPr>
                <a:xfrm>
                  <a:off x="6886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5" name="Google Shape;3665;p34"/>
                <p:cNvSpPr/>
                <p:nvPr/>
              </p:nvSpPr>
              <p:spPr>
                <a:xfrm>
                  <a:off x="69948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6" name="Google Shape;3666;p34"/>
                <p:cNvSpPr/>
                <p:nvPr/>
              </p:nvSpPr>
              <p:spPr>
                <a:xfrm>
                  <a:off x="7103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7" name="Google Shape;3667;p34"/>
                <p:cNvSpPr/>
                <p:nvPr/>
              </p:nvSpPr>
              <p:spPr>
                <a:xfrm>
                  <a:off x="72113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8" name="Google Shape;3668;p34"/>
                <p:cNvSpPr/>
                <p:nvPr/>
              </p:nvSpPr>
              <p:spPr>
                <a:xfrm>
                  <a:off x="73197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9" name="Google Shape;3669;p34"/>
                <p:cNvSpPr/>
                <p:nvPr/>
              </p:nvSpPr>
              <p:spPr>
                <a:xfrm>
                  <a:off x="742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0" name="Google Shape;3670;p34"/>
                <p:cNvSpPr/>
                <p:nvPr/>
              </p:nvSpPr>
              <p:spPr>
                <a:xfrm>
                  <a:off x="75362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1" name="Google Shape;3671;p34"/>
                <p:cNvSpPr/>
                <p:nvPr/>
              </p:nvSpPr>
              <p:spPr>
                <a:xfrm>
                  <a:off x="7644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2" name="Google Shape;3672;p34"/>
                <p:cNvSpPr/>
                <p:nvPr/>
              </p:nvSpPr>
              <p:spPr>
                <a:xfrm>
                  <a:off x="77528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3" name="Google Shape;3673;p34"/>
                <p:cNvSpPr/>
                <p:nvPr/>
              </p:nvSpPr>
              <p:spPr>
                <a:xfrm>
                  <a:off x="7861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4" name="Google Shape;3674;p34"/>
                <p:cNvSpPr/>
                <p:nvPr/>
              </p:nvSpPr>
              <p:spPr>
                <a:xfrm>
                  <a:off x="79693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5" name="Google Shape;3675;p34"/>
                <p:cNvSpPr/>
                <p:nvPr/>
              </p:nvSpPr>
              <p:spPr>
                <a:xfrm>
                  <a:off x="8077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676" name="Google Shape;3676;p34"/>
              <p:cNvGrpSpPr/>
              <p:nvPr/>
            </p:nvGrpSpPr>
            <p:grpSpPr>
              <a:xfrm>
                <a:off x="4503914" y="-641075"/>
                <a:ext cx="6806225" cy="1498825"/>
                <a:chOff x="2771675" y="1312375"/>
                <a:chExt cx="6806225" cy="1498825"/>
              </a:xfrm>
            </p:grpSpPr>
            <p:sp>
              <p:nvSpPr>
                <p:cNvPr id="3677" name="Google Shape;3677;p34"/>
                <p:cNvSpPr/>
                <p:nvPr/>
              </p:nvSpPr>
              <p:spPr>
                <a:xfrm>
                  <a:off x="277167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8" name="Google Shape;3678;p34"/>
                <p:cNvSpPr/>
                <p:nvPr/>
              </p:nvSpPr>
              <p:spPr>
                <a:xfrm>
                  <a:off x="28799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9" name="Google Shape;3679;p34"/>
                <p:cNvSpPr/>
                <p:nvPr/>
              </p:nvSpPr>
              <p:spPr>
                <a:xfrm>
                  <a:off x="2988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0" name="Google Shape;3680;p34"/>
                <p:cNvSpPr/>
                <p:nvPr/>
              </p:nvSpPr>
              <p:spPr>
                <a:xfrm>
                  <a:off x="3096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1" name="Google Shape;3681;p34"/>
                <p:cNvSpPr/>
                <p:nvPr/>
              </p:nvSpPr>
              <p:spPr>
                <a:xfrm>
                  <a:off x="3204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2" name="Google Shape;3682;p34"/>
                <p:cNvSpPr/>
                <p:nvPr/>
              </p:nvSpPr>
              <p:spPr>
                <a:xfrm>
                  <a:off x="33131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3" name="Google Shape;3683;p34"/>
                <p:cNvSpPr/>
                <p:nvPr/>
              </p:nvSpPr>
              <p:spPr>
                <a:xfrm>
                  <a:off x="34213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4" name="Google Shape;3684;p34"/>
                <p:cNvSpPr/>
                <p:nvPr/>
              </p:nvSpPr>
              <p:spPr>
                <a:xfrm>
                  <a:off x="3529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5" name="Google Shape;3685;p34"/>
                <p:cNvSpPr/>
                <p:nvPr/>
              </p:nvSpPr>
              <p:spPr>
                <a:xfrm>
                  <a:off x="363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6" name="Google Shape;3686;p34"/>
                <p:cNvSpPr/>
                <p:nvPr/>
              </p:nvSpPr>
              <p:spPr>
                <a:xfrm>
                  <a:off x="3746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7" name="Google Shape;3687;p34"/>
                <p:cNvSpPr/>
                <p:nvPr/>
              </p:nvSpPr>
              <p:spPr>
                <a:xfrm>
                  <a:off x="38545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8" name="Google Shape;3688;p34"/>
                <p:cNvSpPr/>
                <p:nvPr/>
              </p:nvSpPr>
              <p:spPr>
                <a:xfrm>
                  <a:off x="3962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9" name="Google Shape;3689;p34"/>
                <p:cNvSpPr/>
                <p:nvPr/>
              </p:nvSpPr>
              <p:spPr>
                <a:xfrm>
                  <a:off x="4071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0" name="Google Shape;3690;p34"/>
                <p:cNvSpPr/>
                <p:nvPr/>
              </p:nvSpPr>
              <p:spPr>
                <a:xfrm>
                  <a:off x="417940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1" name="Google Shape;3691;p34"/>
                <p:cNvSpPr/>
                <p:nvPr/>
              </p:nvSpPr>
              <p:spPr>
                <a:xfrm>
                  <a:off x="4287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2" name="Google Shape;3692;p34"/>
                <p:cNvSpPr/>
                <p:nvPr/>
              </p:nvSpPr>
              <p:spPr>
                <a:xfrm>
                  <a:off x="4395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3" name="Google Shape;3693;p34"/>
                <p:cNvSpPr/>
                <p:nvPr/>
              </p:nvSpPr>
              <p:spPr>
                <a:xfrm>
                  <a:off x="45042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4" name="Google Shape;3694;p34"/>
                <p:cNvSpPr/>
                <p:nvPr/>
              </p:nvSpPr>
              <p:spPr>
                <a:xfrm>
                  <a:off x="46125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5" name="Google Shape;3695;p34"/>
                <p:cNvSpPr/>
                <p:nvPr/>
              </p:nvSpPr>
              <p:spPr>
                <a:xfrm>
                  <a:off x="47208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6" name="Google Shape;3696;p34"/>
                <p:cNvSpPr/>
                <p:nvPr/>
              </p:nvSpPr>
              <p:spPr>
                <a:xfrm>
                  <a:off x="4829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7" name="Google Shape;3697;p34"/>
                <p:cNvSpPr/>
                <p:nvPr/>
              </p:nvSpPr>
              <p:spPr>
                <a:xfrm>
                  <a:off x="4937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8" name="Google Shape;3698;p34"/>
                <p:cNvSpPr/>
                <p:nvPr/>
              </p:nvSpPr>
              <p:spPr>
                <a:xfrm>
                  <a:off x="5045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9" name="Google Shape;3699;p34"/>
                <p:cNvSpPr/>
                <p:nvPr/>
              </p:nvSpPr>
              <p:spPr>
                <a:xfrm>
                  <a:off x="51539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0" name="Google Shape;3700;p34"/>
                <p:cNvSpPr/>
                <p:nvPr/>
              </p:nvSpPr>
              <p:spPr>
                <a:xfrm>
                  <a:off x="52622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1" name="Google Shape;3701;p34"/>
                <p:cNvSpPr/>
                <p:nvPr/>
              </p:nvSpPr>
              <p:spPr>
                <a:xfrm>
                  <a:off x="537052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2" name="Google Shape;3702;p34"/>
                <p:cNvSpPr/>
                <p:nvPr/>
              </p:nvSpPr>
              <p:spPr>
                <a:xfrm>
                  <a:off x="5478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3" name="Google Shape;3703;p34"/>
                <p:cNvSpPr/>
                <p:nvPr/>
              </p:nvSpPr>
              <p:spPr>
                <a:xfrm>
                  <a:off x="5587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4" name="Google Shape;3704;p34"/>
                <p:cNvSpPr/>
                <p:nvPr/>
              </p:nvSpPr>
              <p:spPr>
                <a:xfrm>
                  <a:off x="5695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5" name="Google Shape;3705;p34"/>
                <p:cNvSpPr/>
                <p:nvPr/>
              </p:nvSpPr>
              <p:spPr>
                <a:xfrm>
                  <a:off x="5803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6" name="Google Shape;3706;p34"/>
                <p:cNvSpPr/>
                <p:nvPr/>
              </p:nvSpPr>
              <p:spPr>
                <a:xfrm>
                  <a:off x="5911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7" name="Google Shape;3707;p34"/>
                <p:cNvSpPr/>
                <p:nvPr/>
              </p:nvSpPr>
              <p:spPr>
                <a:xfrm>
                  <a:off x="602022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8" name="Google Shape;3708;p34"/>
                <p:cNvSpPr/>
                <p:nvPr/>
              </p:nvSpPr>
              <p:spPr>
                <a:xfrm>
                  <a:off x="6128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9" name="Google Shape;3709;p34"/>
                <p:cNvSpPr/>
                <p:nvPr/>
              </p:nvSpPr>
              <p:spPr>
                <a:xfrm>
                  <a:off x="6236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10" name="Google Shape;3710;p34"/>
                <p:cNvSpPr/>
                <p:nvPr/>
              </p:nvSpPr>
              <p:spPr>
                <a:xfrm>
                  <a:off x="63451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11" name="Google Shape;3711;p34"/>
                <p:cNvSpPr/>
                <p:nvPr/>
              </p:nvSpPr>
              <p:spPr>
                <a:xfrm>
                  <a:off x="64534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12" name="Google Shape;3712;p34"/>
                <p:cNvSpPr/>
                <p:nvPr/>
              </p:nvSpPr>
              <p:spPr>
                <a:xfrm>
                  <a:off x="65616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13" name="Google Shape;3713;p34"/>
                <p:cNvSpPr/>
                <p:nvPr/>
              </p:nvSpPr>
              <p:spPr>
                <a:xfrm>
                  <a:off x="6669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14" name="Google Shape;3714;p34"/>
                <p:cNvSpPr/>
                <p:nvPr/>
              </p:nvSpPr>
              <p:spPr>
                <a:xfrm>
                  <a:off x="67782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15" name="Google Shape;3715;p34"/>
                <p:cNvSpPr/>
                <p:nvPr/>
              </p:nvSpPr>
              <p:spPr>
                <a:xfrm>
                  <a:off x="6886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16" name="Google Shape;3716;p34"/>
                <p:cNvSpPr/>
                <p:nvPr/>
              </p:nvSpPr>
              <p:spPr>
                <a:xfrm>
                  <a:off x="69948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17" name="Google Shape;3717;p34"/>
                <p:cNvSpPr/>
                <p:nvPr/>
              </p:nvSpPr>
              <p:spPr>
                <a:xfrm>
                  <a:off x="7103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18" name="Google Shape;3718;p34"/>
                <p:cNvSpPr/>
                <p:nvPr/>
              </p:nvSpPr>
              <p:spPr>
                <a:xfrm>
                  <a:off x="72113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19" name="Google Shape;3719;p34"/>
                <p:cNvSpPr/>
                <p:nvPr/>
              </p:nvSpPr>
              <p:spPr>
                <a:xfrm>
                  <a:off x="73197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20" name="Google Shape;3720;p34"/>
                <p:cNvSpPr/>
                <p:nvPr/>
              </p:nvSpPr>
              <p:spPr>
                <a:xfrm>
                  <a:off x="742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21" name="Google Shape;3721;p34"/>
                <p:cNvSpPr/>
                <p:nvPr/>
              </p:nvSpPr>
              <p:spPr>
                <a:xfrm>
                  <a:off x="75362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22" name="Google Shape;3722;p34"/>
                <p:cNvSpPr/>
                <p:nvPr/>
              </p:nvSpPr>
              <p:spPr>
                <a:xfrm>
                  <a:off x="7644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23" name="Google Shape;3723;p34"/>
                <p:cNvSpPr/>
                <p:nvPr/>
              </p:nvSpPr>
              <p:spPr>
                <a:xfrm>
                  <a:off x="77528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24" name="Google Shape;3724;p34"/>
                <p:cNvSpPr/>
                <p:nvPr/>
              </p:nvSpPr>
              <p:spPr>
                <a:xfrm>
                  <a:off x="7861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25" name="Google Shape;3725;p34"/>
                <p:cNvSpPr/>
                <p:nvPr/>
              </p:nvSpPr>
              <p:spPr>
                <a:xfrm>
                  <a:off x="79693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26" name="Google Shape;3726;p34"/>
                <p:cNvSpPr/>
                <p:nvPr/>
              </p:nvSpPr>
              <p:spPr>
                <a:xfrm>
                  <a:off x="8077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727" name="Google Shape;3727;p34"/>
            <p:cNvGrpSpPr/>
            <p:nvPr/>
          </p:nvGrpSpPr>
          <p:grpSpPr>
            <a:xfrm>
              <a:off x="736077" y="3838213"/>
              <a:ext cx="1305175" cy="1305150"/>
              <a:chOff x="7505225" y="3044825"/>
              <a:chExt cx="1305175" cy="1305150"/>
            </a:xfrm>
          </p:grpSpPr>
          <p:sp>
            <p:nvSpPr>
              <p:cNvPr id="3728" name="Google Shape;3728;p34"/>
              <p:cNvSpPr/>
              <p:nvPr/>
            </p:nvSpPr>
            <p:spPr>
              <a:xfrm>
                <a:off x="7505225" y="3044825"/>
                <a:ext cx="1305175" cy="1305150"/>
              </a:xfrm>
              <a:custGeom>
                <a:rect b="b" l="l" r="r" t="t"/>
                <a:pathLst>
                  <a:path extrusionOk="0" h="52206" w="52207">
                    <a:moveTo>
                      <a:pt x="26114" y="0"/>
                    </a:moveTo>
                    <a:lnTo>
                      <a:pt x="1" y="26092"/>
                    </a:lnTo>
                    <a:lnTo>
                      <a:pt x="26093" y="52206"/>
                    </a:lnTo>
                    <a:lnTo>
                      <a:pt x="52207" y="26114"/>
                    </a:lnTo>
                    <a:lnTo>
                      <a:pt x="261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9" name="Google Shape;3729;p34"/>
              <p:cNvSpPr/>
              <p:nvPr/>
            </p:nvSpPr>
            <p:spPr>
              <a:xfrm>
                <a:off x="7770575" y="3310175"/>
                <a:ext cx="774475" cy="774475"/>
              </a:xfrm>
              <a:custGeom>
                <a:rect b="b" l="l" r="r" t="t"/>
                <a:pathLst>
                  <a:path extrusionOk="0" h="30979" w="30979">
                    <a:moveTo>
                      <a:pt x="15496" y="0"/>
                    </a:moveTo>
                    <a:lnTo>
                      <a:pt x="1" y="15483"/>
                    </a:lnTo>
                    <a:lnTo>
                      <a:pt x="15483" y="30978"/>
                    </a:lnTo>
                    <a:lnTo>
                      <a:pt x="30979" y="15496"/>
                    </a:lnTo>
                    <a:lnTo>
                      <a:pt x="1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89411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0" name="Google Shape;3730;p34"/>
              <p:cNvSpPr/>
              <p:nvPr/>
            </p:nvSpPr>
            <p:spPr>
              <a:xfrm>
                <a:off x="7966325" y="3505900"/>
                <a:ext cx="383000" cy="383000"/>
              </a:xfrm>
              <a:custGeom>
                <a:rect b="b" l="l" r="r" t="t"/>
                <a:pathLst>
                  <a:path extrusionOk="0" h="15320" w="15320">
                    <a:moveTo>
                      <a:pt x="7663" y="1"/>
                    </a:moveTo>
                    <a:lnTo>
                      <a:pt x="0" y="7657"/>
                    </a:lnTo>
                    <a:lnTo>
                      <a:pt x="7656" y="15320"/>
                    </a:lnTo>
                    <a:lnTo>
                      <a:pt x="15319" y="7664"/>
                    </a:lnTo>
                    <a:lnTo>
                      <a:pt x="766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89411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"/>
          <p:cNvSpPr txBox="1"/>
          <p:nvPr>
            <p:ph idx="1" type="subTitle"/>
          </p:nvPr>
        </p:nvSpPr>
        <p:spPr>
          <a:xfrm rot="230">
            <a:off x="2325150" y="2995800"/>
            <a:ext cx="4493700" cy="6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57" name="Google Shape;257;p5"/>
          <p:cNvSpPr txBox="1"/>
          <p:nvPr>
            <p:ph type="title"/>
          </p:nvPr>
        </p:nvSpPr>
        <p:spPr>
          <a:xfrm>
            <a:off x="1917600" y="1465350"/>
            <a:ext cx="5308800" cy="160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258" name="Google Shape;258;p5"/>
          <p:cNvGrpSpPr/>
          <p:nvPr/>
        </p:nvGrpSpPr>
        <p:grpSpPr>
          <a:xfrm>
            <a:off x="-1591512" y="-419425"/>
            <a:ext cx="12327014" cy="5983100"/>
            <a:chOff x="-1591512" y="-419425"/>
            <a:chExt cx="12327014" cy="5983100"/>
          </a:xfrm>
        </p:grpSpPr>
        <p:sp>
          <p:nvSpPr>
            <p:cNvPr id="259" name="Google Shape;259;p5"/>
            <p:cNvSpPr/>
            <p:nvPr/>
          </p:nvSpPr>
          <p:spPr>
            <a:xfrm>
              <a:off x="25" y="4064850"/>
              <a:ext cx="9144000" cy="1078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0" name="Google Shape;260;p5"/>
            <p:cNvGrpSpPr/>
            <p:nvPr/>
          </p:nvGrpSpPr>
          <p:grpSpPr>
            <a:xfrm>
              <a:off x="-1591512" y="4064850"/>
              <a:ext cx="12327014" cy="1498825"/>
              <a:chOff x="-1016875" y="-641075"/>
              <a:chExt cx="12327014" cy="1498825"/>
            </a:xfrm>
          </p:grpSpPr>
          <p:grpSp>
            <p:nvGrpSpPr>
              <p:cNvPr id="261" name="Google Shape;261;p5"/>
              <p:cNvGrpSpPr/>
              <p:nvPr/>
            </p:nvGrpSpPr>
            <p:grpSpPr>
              <a:xfrm>
                <a:off x="-1016875" y="-641075"/>
                <a:ext cx="6914500" cy="1498825"/>
                <a:chOff x="2663400" y="1312375"/>
                <a:chExt cx="6914500" cy="1498825"/>
              </a:xfrm>
            </p:grpSpPr>
            <p:sp>
              <p:nvSpPr>
                <p:cNvPr id="262" name="Google Shape;262;p5"/>
                <p:cNvSpPr/>
                <p:nvPr/>
              </p:nvSpPr>
              <p:spPr>
                <a:xfrm>
                  <a:off x="26634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263;p5"/>
                <p:cNvSpPr/>
                <p:nvPr/>
              </p:nvSpPr>
              <p:spPr>
                <a:xfrm>
                  <a:off x="277167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264;p5"/>
                <p:cNvSpPr/>
                <p:nvPr/>
              </p:nvSpPr>
              <p:spPr>
                <a:xfrm>
                  <a:off x="28799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265;p5"/>
                <p:cNvSpPr/>
                <p:nvPr/>
              </p:nvSpPr>
              <p:spPr>
                <a:xfrm>
                  <a:off x="2988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266;p5"/>
                <p:cNvSpPr/>
                <p:nvPr/>
              </p:nvSpPr>
              <p:spPr>
                <a:xfrm>
                  <a:off x="3096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267;p5"/>
                <p:cNvSpPr/>
                <p:nvPr/>
              </p:nvSpPr>
              <p:spPr>
                <a:xfrm>
                  <a:off x="3204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268;p5"/>
                <p:cNvSpPr/>
                <p:nvPr/>
              </p:nvSpPr>
              <p:spPr>
                <a:xfrm>
                  <a:off x="33131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269;p5"/>
                <p:cNvSpPr/>
                <p:nvPr/>
              </p:nvSpPr>
              <p:spPr>
                <a:xfrm>
                  <a:off x="34213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270;p5"/>
                <p:cNvSpPr/>
                <p:nvPr/>
              </p:nvSpPr>
              <p:spPr>
                <a:xfrm>
                  <a:off x="3529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271;p5"/>
                <p:cNvSpPr/>
                <p:nvPr/>
              </p:nvSpPr>
              <p:spPr>
                <a:xfrm>
                  <a:off x="363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272;p5"/>
                <p:cNvSpPr/>
                <p:nvPr/>
              </p:nvSpPr>
              <p:spPr>
                <a:xfrm>
                  <a:off x="3746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273;p5"/>
                <p:cNvSpPr/>
                <p:nvPr/>
              </p:nvSpPr>
              <p:spPr>
                <a:xfrm>
                  <a:off x="38545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274;p5"/>
                <p:cNvSpPr/>
                <p:nvPr/>
              </p:nvSpPr>
              <p:spPr>
                <a:xfrm>
                  <a:off x="3962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275;p5"/>
                <p:cNvSpPr/>
                <p:nvPr/>
              </p:nvSpPr>
              <p:spPr>
                <a:xfrm>
                  <a:off x="4071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276;p5"/>
                <p:cNvSpPr/>
                <p:nvPr/>
              </p:nvSpPr>
              <p:spPr>
                <a:xfrm>
                  <a:off x="417940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277;p5"/>
                <p:cNvSpPr/>
                <p:nvPr/>
              </p:nvSpPr>
              <p:spPr>
                <a:xfrm>
                  <a:off x="4287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278;p5"/>
                <p:cNvSpPr/>
                <p:nvPr/>
              </p:nvSpPr>
              <p:spPr>
                <a:xfrm>
                  <a:off x="4395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279;p5"/>
                <p:cNvSpPr/>
                <p:nvPr/>
              </p:nvSpPr>
              <p:spPr>
                <a:xfrm>
                  <a:off x="45042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280;p5"/>
                <p:cNvSpPr/>
                <p:nvPr/>
              </p:nvSpPr>
              <p:spPr>
                <a:xfrm>
                  <a:off x="46125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281;p5"/>
                <p:cNvSpPr/>
                <p:nvPr/>
              </p:nvSpPr>
              <p:spPr>
                <a:xfrm>
                  <a:off x="47208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282;p5"/>
                <p:cNvSpPr/>
                <p:nvPr/>
              </p:nvSpPr>
              <p:spPr>
                <a:xfrm>
                  <a:off x="4829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283;p5"/>
                <p:cNvSpPr/>
                <p:nvPr/>
              </p:nvSpPr>
              <p:spPr>
                <a:xfrm>
                  <a:off x="4937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284;p5"/>
                <p:cNvSpPr/>
                <p:nvPr/>
              </p:nvSpPr>
              <p:spPr>
                <a:xfrm>
                  <a:off x="5045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" name="Google Shape;285;p5"/>
                <p:cNvSpPr/>
                <p:nvPr/>
              </p:nvSpPr>
              <p:spPr>
                <a:xfrm>
                  <a:off x="51539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" name="Google Shape;286;p5"/>
                <p:cNvSpPr/>
                <p:nvPr/>
              </p:nvSpPr>
              <p:spPr>
                <a:xfrm>
                  <a:off x="52622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5"/>
                <p:cNvSpPr/>
                <p:nvPr/>
              </p:nvSpPr>
              <p:spPr>
                <a:xfrm>
                  <a:off x="537052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" name="Google Shape;288;p5"/>
                <p:cNvSpPr/>
                <p:nvPr/>
              </p:nvSpPr>
              <p:spPr>
                <a:xfrm>
                  <a:off x="5478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" name="Google Shape;289;p5"/>
                <p:cNvSpPr/>
                <p:nvPr/>
              </p:nvSpPr>
              <p:spPr>
                <a:xfrm>
                  <a:off x="5587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0" name="Google Shape;290;p5"/>
                <p:cNvSpPr/>
                <p:nvPr/>
              </p:nvSpPr>
              <p:spPr>
                <a:xfrm>
                  <a:off x="5695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1" name="Google Shape;291;p5"/>
                <p:cNvSpPr/>
                <p:nvPr/>
              </p:nvSpPr>
              <p:spPr>
                <a:xfrm>
                  <a:off x="5803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2" name="Google Shape;292;p5"/>
                <p:cNvSpPr/>
                <p:nvPr/>
              </p:nvSpPr>
              <p:spPr>
                <a:xfrm>
                  <a:off x="5911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3" name="Google Shape;293;p5"/>
                <p:cNvSpPr/>
                <p:nvPr/>
              </p:nvSpPr>
              <p:spPr>
                <a:xfrm>
                  <a:off x="602022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4" name="Google Shape;294;p5"/>
                <p:cNvSpPr/>
                <p:nvPr/>
              </p:nvSpPr>
              <p:spPr>
                <a:xfrm>
                  <a:off x="6128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5" name="Google Shape;295;p5"/>
                <p:cNvSpPr/>
                <p:nvPr/>
              </p:nvSpPr>
              <p:spPr>
                <a:xfrm>
                  <a:off x="6236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6" name="Google Shape;296;p5"/>
                <p:cNvSpPr/>
                <p:nvPr/>
              </p:nvSpPr>
              <p:spPr>
                <a:xfrm>
                  <a:off x="63451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7" name="Google Shape;297;p5"/>
                <p:cNvSpPr/>
                <p:nvPr/>
              </p:nvSpPr>
              <p:spPr>
                <a:xfrm>
                  <a:off x="64534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8" name="Google Shape;298;p5"/>
                <p:cNvSpPr/>
                <p:nvPr/>
              </p:nvSpPr>
              <p:spPr>
                <a:xfrm>
                  <a:off x="65616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" name="Google Shape;299;p5"/>
                <p:cNvSpPr/>
                <p:nvPr/>
              </p:nvSpPr>
              <p:spPr>
                <a:xfrm>
                  <a:off x="6669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" name="Google Shape;300;p5"/>
                <p:cNvSpPr/>
                <p:nvPr/>
              </p:nvSpPr>
              <p:spPr>
                <a:xfrm>
                  <a:off x="67782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1" name="Google Shape;301;p5"/>
                <p:cNvSpPr/>
                <p:nvPr/>
              </p:nvSpPr>
              <p:spPr>
                <a:xfrm>
                  <a:off x="6886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2" name="Google Shape;302;p5"/>
                <p:cNvSpPr/>
                <p:nvPr/>
              </p:nvSpPr>
              <p:spPr>
                <a:xfrm>
                  <a:off x="69948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" name="Google Shape;303;p5"/>
                <p:cNvSpPr/>
                <p:nvPr/>
              </p:nvSpPr>
              <p:spPr>
                <a:xfrm>
                  <a:off x="7103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" name="Google Shape;304;p5"/>
                <p:cNvSpPr/>
                <p:nvPr/>
              </p:nvSpPr>
              <p:spPr>
                <a:xfrm>
                  <a:off x="72113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" name="Google Shape;305;p5"/>
                <p:cNvSpPr/>
                <p:nvPr/>
              </p:nvSpPr>
              <p:spPr>
                <a:xfrm>
                  <a:off x="73197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" name="Google Shape;306;p5"/>
                <p:cNvSpPr/>
                <p:nvPr/>
              </p:nvSpPr>
              <p:spPr>
                <a:xfrm>
                  <a:off x="742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" name="Google Shape;307;p5"/>
                <p:cNvSpPr/>
                <p:nvPr/>
              </p:nvSpPr>
              <p:spPr>
                <a:xfrm>
                  <a:off x="75362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" name="Google Shape;308;p5"/>
                <p:cNvSpPr/>
                <p:nvPr/>
              </p:nvSpPr>
              <p:spPr>
                <a:xfrm>
                  <a:off x="7644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9" name="Google Shape;309;p5"/>
                <p:cNvSpPr/>
                <p:nvPr/>
              </p:nvSpPr>
              <p:spPr>
                <a:xfrm>
                  <a:off x="77528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" name="Google Shape;310;p5"/>
                <p:cNvSpPr/>
                <p:nvPr/>
              </p:nvSpPr>
              <p:spPr>
                <a:xfrm>
                  <a:off x="7861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1" name="Google Shape;311;p5"/>
                <p:cNvSpPr/>
                <p:nvPr/>
              </p:nvSpPr>
              <p:spPr>
                <a:xfrm>
                  <a:off x="79693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2" name="Google Shape;312;p5"/>
                <p:cNvSpPr/>
                <p:nvPr/>
              </p:nvSpPr>
              <p:spPr>
                <a:xfrm>
                  <a:off x="8077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3" name="Google Shape;313;p5"/>
              <p:cNvGrpSpPr/>
              <p:nvPr/>
            </p:nvGrpSpPr>
            <p:grpSpPr>
              <a:xfrm>
                <a:off x="4503914" y="-641075"/>
                <a:ext cx="6806225" cy="1498825"/>
                <a:chOff x="2771675" y="1312375"/>
                <a:chExt cx="6806225" cy="1498825"/>
              </a:xfrm>
            </p:grpSpPr>
            <p:sp>
              <p:nvSpPr>
                <p:cNvPr id="314" name="Google Shape;314;p5"/>
                <p:cNvSpPr/>
                <p:nvPr/>
              </p:nvSpPr>
              <p:spPr>
                <a:xfrm>
                  <a:off x="277167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5" name="Google Shape;315;p5"/>
                <p:cNvSpPr/>
                <p:nvPr/>
              </p:nvSpPr>
              <p:spPr>
                <a:xfrm>
                  <a:off x="28799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6" name="Google Shape;316;p5"/>
                <p:cNvSpPr/>
                <p:nvPr/>
              </p:nvSpPr>
              <p:spPr>
                <a:xfrm>
                  <a:off x="2988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7" name="Google Shape;317;p5"/>
                <p:cNvSpPr/>
                <p:nvPr/>
              </p:nvSpPr>
              <p:spPr>
                <a:xfrm>
                  <a:off x="3096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8" name="Google Shape;318;p5"/>
                <p:cNvSpPr/>
                <p:nvPr/>
              </p:nvSpPr>
              <p:spPr>
                <a:xfrm>
                  <a:off x="3204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9" name="Google Shape;319;p5"/>
                <p:cNvSpPr/>
                <p:nvPr/>
              </p:nvSpPr>
              <p:spPr>
                <a:xfrm>
                  <a:off x="33131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" name="Google Shape;320;p5"/>
                <p:cNvSpPr/>
                <p:nvPr/>
              </p:nvSpPr>
              <p:spPr>
                <a:xfrm>
                  <a:off x="34213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1" name="Google Shape;321;p5"/>
                <p:cNvSpPr/>
                <p:nvPr/>
              </p:nvSpPr>
              <p:spPr>
                <a:xfrm>
                  <a:off x="3529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2" name="Google Shape;322;p5"/>
                <p:cNvSpPr/>
                <p:nvPr/>
              </p:nvSpPr>
              <p:spPr>
                <a:xfrm>
                  <a:off x="363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3" name="Google Shape;323;p5"/>
                <p:cNvSpPr/>
                <p:nvPr/>
              </p:nvSpPr>
              <p:spPr>
                <a:xfrm>
                  <a:off x="3746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4" name="Google Shape;324;p5"/>
                <p:cNvSpPr/>
                <p:nvPr/>
              </p:nvSpPr>
              <p:spPr>
                <a:xfrm>
                  <a:off x="38545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5" name="Google Shape;325;p5"/>
                <p:cNvSpPr/>
                <p:nvPr/>
              </p:nvSpPr>
              <p:spPr>
                <a:xfrm>
                  <a:off x="3962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6" name="Google Shape;326;p5"/>
                <p:cNvSpPr/>
                <p:nvPr/>
              </p:nvSpPr>
              <p:spPr>
                <a:xfrm>
                  <a:off x="4071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7" name="Google Shape;327;p5"/>
                <p:cNvSpPr/>
                <p:nvPr/>
              </p:nvSpPr>
              <p:spPr>
                <a:xfrm>
                  <a:off x="417940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8" name="Google Shape;328;p5"/>
                <p:cNvSpPr/>
                <p:nvPr/>
              </p:nvSpPr>
              <p:spPr>
                <a:xfrm>
                  <a:off x="4287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9" name="Google Shape;329;p5"/>
                <p:cNvSpPr/>
                <p:nvPr/>
              </p:nvSpPr>
              <p:spPr>
                <a:xfrm>
                  <a:off x="4395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0" name="Google Shape;330;p5"/>
                <p:cNvSpPr/>
                <p:nvPr/>
              </p:nvSpPr>
              <p:spPr>
                <a:xfrm>
                  <a:off x="45042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1" name="Google Shape;331;p5"/>
                <p:cNvSpPr/>
                <p:nvPr/>
              </p:nvSpPr>
              <p:spPr>
                <a:xfrm>
                  <a:off x="46125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2" name="Google Shape;332;p5"/>
                <p:cNvSpPr/>
                <p:nvPr/>
              </p:nvSpPr>
              <p:spPr>
                <a:xfrm>
                  <a:off x="47208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3" name="Google Shape;333;p5"/>
                <p:cNvSpPr/>
                <p:nvPr/>
              </p:nvSpPr>
              <p:spPr>
                <a:xfrm>
                  <a:off x="4829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4" name="Google Shape;334;p5"/>
                <p:cNvSpPr/>
                <p:nvPr/>
              </p:nvSpPr>
              <p:spPr>
                <a:xfrm>
                  <a:off x="4937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5" name="Google Shape;335;p5"/>
                <p:cNvSpPr/>
                <p:nvPr/>
              </p:nvSpPr>
              <p:spPr>
                <a:xfrm>
                  <a:off x="5045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6" name="Google Shape;336;p5"/>
                <p:cNvSpPr/>
                <p:nvPr/>
              </p:nvSpPr>
              <p:spPr>
                <a:xfrm>
                  <a:off x="51539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7" name="Google Shape;337;p5"/>
                <p:cNvSpPr/>
                <p:nvPr/>
              </p:nvSpPr>
              <p:spPr>
                <a:xfrm>
                  <a:off x="52622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8" name="Google Shape;338;p5"/>
                <p:cNvSpPr/>
                <p:nvPr/>
              </p:nvSpPr>
              <p:spPr>
                <a:xfrm>
                  <a:off x="537052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9" name="Google Shape;339;p5"/>
                <p:cNvSpPr/>
                <p:nvPr/>
              </p:nvSpPr>
              <p:spPr>
                <a:xfrm>
                  <a:off x="5478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0" name="Google Shape;340;p5"/>
                <p:cNvSpPr/>
                <p:nvPr/>
              </p:nvSpPr>
              <p:spPr>
                <a:xfrm>
                  <a:off x="5587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1" name="Google Shape;341;p5"/>
                <p:cNvSpPr/>
                <p:nvPr/>
              </p:nvSpPr>
              <p:spPr>
                <a:xfrm>
                  <a:off x="5695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2" name="Google Shape;342;p5"/>
                <p:cNvSpPr/>
                <p:nvPr/>
              </p:nvSpPr>
              <p:spPr>
                <a:xfrm>
                  <a:off x="5803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3" name="Google Shape;343;p5"/>
                <p:cNvSpPr/>
                <p:nvPr/>
              </p:nvSpPr>
              <p:spPr>
                <a:xfrm>
                  <a:off x="5911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4" name="Google Shape;344;p5"/>
                <p:cNvSpPr/>
                <p:nvPr/>
              </p:nvSpPr>
              <p:spPr>
                <a:xfrm>
                  <a:off x="602022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5" name="Google Shape;345;p5"/>
                <p:cNvSpPr/>
                <p:nvPr/>
              </p:nvSpPr>
              <p:spPr>
                <a:xfrm>
                  <a:off x="6128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6" name="Google Shape;346;p5"/>
                <p:cNvSpPr/>
                <p:nvPr/>
              </p:nvSpPr>
              <p:spPr>
                <a:xfrm>
                  <a:off x="6236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" name="Google Shape;347;p5"/>
                <p:cNvSpPr/>
                <p:nvPr/>
              </p:nvSpPr>
              <p:spPr>
                <a:xfrm>
                  <a:off x="63451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" name="Google Shape;348;p5"/>
                <p:cNvSpPr/>
                <p:nvPr/>
              </p:nvSpPr>
              <p:spPr>
                <a:xfrm>
                  <a:off x="64534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" name="Google Shape;349;p5"/>
                <p:cNvSpPr/>
                <p:nvPr/>
              </p:nvSpPr>
              <p:spPr>
                <a:xfrm>
                  <a:off x="65616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" name="Google Shape;350;p5"/>
                <p:cNvSpPr/>
                <p:nvPr/>
              </p:nvSpPr>
              <p:spPr>
                <a:xfrm>
                  <a:off x="6669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" name="Google Shape;351;p5"/>
                <p:cNvSpPr/>
                <p:nvPr/>
              </p:nvSpPr>
              <p:spPr>
                <a:xfrm>
                  <a:off x="67782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2" name="Google Shape;352;p5"/>
                <p:cNvSpPr/>
                <p:nvPr/>
              </p:nvSpPr>
              <p:spPr>
                <a:xfrm>
                  <a:off x="6886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3" name="Google Shape;353;p5"/>
                <p:cNvSpPr/>
                <p:nvPr/>
              </p:nvSpPr>
              <p:spPr>
                <a:xfrm>
                  <a:off x="69948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4" name="Google Shape;354;p5"/>
                <p:cNvSpPr/>
                <p:nvPr/>
              </p:nvSpPr>
              <p:spPr>
                <a:xfrm>
                  <a:off x="7103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5" name="Google Shape;355;p5"/>
                <p:cNvSpPr/>
                <p:nvPr/>
              </p:nvSpPr>
              <p:spPr>
                <a:xfrm>
                  <a:off x="72113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6" name="Google Shape;356;p5"/>
                <p:cNvSpPr/>
                <p:nvPr/>
              </p:nvSpPr>
              <p:spPr>
                <a:xfrm>
                  <a:off x="73197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7" name="Google Shape;357;p5"/>
                <p:cNvSpPr/>
                <p:nvPr/>
              </p:nvSpPr>
              <p:spPr>
                <a:xfrm>
                  <a:off x="742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8" name="Google Shape;358;p5"/>
                <p:cNvSpPr/>
                <p:nvPr/>
              </p:nvSpPr>
              <p:spPr>
                <a:xfrm>
                  <a:off x="75362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9" name="Google Shape;359;p5"/>
                <p:cNvSpPr/>
                <p:nvPr/>
              </p:nvSpPr>
              <p:spPr>
                <a:xfrm>
                  <a:off x="7644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0" name="Google Shape;360;p5"/>
                <p:cNvSpPr/>
                <p:nvPr/>
              </p:nvSpPr>
              <p:spPr>
                <a:xfrm>
                  <a:off x="77528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1" name="Google Shape;361;p5"/>
                <p:cNvSpPr/>
                <p:nvPr/>
              </p:nvSpPr>
              <p:spPr>
                <a:xfrm>
                  <a:off x="7861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2" name="Google Shape;362;p5"/>
                <p:cNvSpPr/>
                <p:nvPr/>
              </p:nvSpPr>
              <p:spPr>
                <a:xfrm>
                  <a:off x="79693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" name="Google Shape;363;p5"/>
                <p:cNvSpPr/>
                <p:nvPr/>
              </p:nvSpPr>
              <p:spPr>
                <a:xfrm>
                  <a:off x="8077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64" name="Google Shape;364;p5"/>
            <p:cNvSpPr/>
            <p:nvPr/>
          </p:nvSpPr>
          <p:spPr>
            <a:xfrm>
              <a:off x="25" y="600"/>
              <a:ext cx="9144000" cy="1078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5" name="Google Shape;365;p5"/>
            <p:cNvGrpSpPr/>
            <p:nvPr/>
          </p:nvGrpSpPr>
          <p:grpSpPr>
            <a:xfrm>
              <a:off x="-1591512" y="-419425"/>
              <a:ext cx="12327014" cy="1498825"/>
              <a:chOff x="-1016875" y="-641075"/>
              <a:chExt cx="12327014" cy="1498825"/>
            </a:xfrm>
          </p:grpSpPr>
          <p:grpSp>
            <p:nvGrpSpPr>
              <p:cNvPr id="366" name="Google Shape;366;p5"/>
              <p:cNvGrpSpPr/>
              <p:nvPr/>
            </p:nvGrpSpPr>
            <p:grpSpPr>
              <a:xfrm>
                <a:off x="-1016875" y="-641075"/>
                <a:ext cx="6914500" cy="1498825"/>
                <a:chOff x="2663400" y="1312375"/>
                <a:chExt cx="6914500" cy="1498825"/>
              </a:xfrm>
            </p:grpSpPr>
            <p:sp>
              <p:nvSpPr>
                <p:cNvPr id="367" name="Google Shape;367;p5"/>
                <p:cNvSpPr/>
                <p:nvPr/>
              </p:nvSpPr>
              <p:spPr>
                <a:xfrm>
                  <a:off x="26634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" name="Google Shape;368;p5"/>
                <p:cNvSpPr/>
                <p:nvPr/>
              </p:nvSpPr>
              <p:spPr>
                <a:xfrm>
                  <a:off x="277167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" name="Google Shape;369;p5"/>
                <p:cNvSpPr/>
                <p:nvPr/>
              </p:nvSpPr>
              <p:spPr>
                <a:xfrm>
                  <a:off x="28799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" name="Google Shape;370;p5"/>
                <p:cNvSpPr/>
                <p:nvPr/>
              </p:nvSpPr>
              <p:spPr>
                <a:xfrm>
                  <a:off x="2988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1" name="Google Shape;371;p5"/>
                <p:cNvSpPr/>
                <p:nvPr/>
              </p:nvSpPr>
              <p:spPr>
                <a:xfrm>
                  <a:off x="3096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2" name="Google Shape;372;p5"/>
                <p:cNvSpPr/>
                <p:nvPr/>
              </p:nvSpPr>
              <p:spPr>
                <a:xfrm>
                  <a:off x="3204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3" name="Google Shape;373;p5"/>
                <p:cNvSpPr/>
                <p:nvPr/>
              </p:nvSpPr>
              <p:spPr>
                <a:xfrm>
                  <a:off x="33131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4" name="Google Shape;374;p5"/>
                <p:cNvSpPr/>
                <p:nvPr/>
              </p:nvSpPr>
              <p:spPr>
                <a:xfrm>
                  <a:off x="34213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5" name="Google Shape;375;p5"/>
                <p:cNvSpPr/>
                <p:nvPr/>
              </p:nvSpPr>
              <p:spPr>
                <a:xfrm>
                  <a:off x="3529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6" name="Google Shape;376;p5"/>
                <p:cNvSpPr/>
                <p:nvPr/>
              </p:nvSpPr>
              <p:spPr>
                <a:xfrm>
                  <a:off x="363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7" name="Google Shape;377;p5"/>
                <p:cNvSpPr/>
                <p:nvPr/>
              </p:nvSpPr>
              <p:spPr>
                <a:xfrm>
                  <a:off x="3746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8" name="Google Shape;378;p5"/>
                <p:cNvSpPr/>
                <p:nvPr/>
              </p:nvSpPr>
              <p:spPr>
                <a:xfrm>
                  <a:off x="38545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9" name="Google Shape;379;p5"/>
                <p:cNvSpPr/>
                <p:nvPr/>
              </p:nvSpPr>
              <p:spPr>
                <a:xfrm>
                  <a:off x="3962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0" name="Google Shape;380;p5"/>
                <p:cNvSpPr/>
                <p:nvPr/>
              </p:nvSpPr>
              <p:spPr>
                <a:xfrm>
                  <a:off x="4071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1" name="Google Shape;381;p5"/>
                <p:cNvSpPr/>
                <p:nvPr/>
              </p:nvSpPr>
              <p:spPr>
                <a:xfrm>
                  <a:off x="417940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2" name="Google Shape;382;p5"/>
                <p:cNvSpPr/>
                <p:nvPr/>
              </p:nvSpPr>
              <p:spPr>
                <a:xfrm>
                  <a:off x="4287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3" name="Google Shape;383;p5"/>
                <p:cNvSpPr/>
                <p:nvPr/>
              </p:nvSpPr>
              <p:spPr>
                <a:xfrm>
                  <a:off x="4395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4" name="Google Shape;384;p5"/>
                <p:cNvSpPr/>
                <p:nvPr/>
              </p:nvSpPr>
              <p:spPr>
                <a:xfrm>
                  <a:off x="45042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5" name="Google Shape;385;p5"/>
                <p:cNvSpPr/>
                <p:nvPr/>
              </p:nvSpPr>
              <p:spPr>
                <a:xfrm>
                  <a:off x="46125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6" name="Google Shape;386;p5"/>
                <p:cNvSpPr/>
                <p:nvPr/>
              </p:nvSpPr>
              <p:spPr>
                <a:xfrm>
                  <a:off x="47208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7" name="Google Shape;387;p5"/>
                <p:cNvSpPr/>
                <p:nvPr/>
              </p:nvSpPr>
              <p:spPr>
                <a:xfrm>
                  <a:off x="4829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8" name="Google Shape;388;p5"/>
                <p:cNvSpPr/>
                <p:nvPr/>
              </p:nvSpPr>
              <p:spPr>
                <a:xfrm>
                  <a:off x="4937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9" name="Google Shape;389;p5"/>
                <p:cNvSpPr/>
                <p:nvPr/>
              </p:nvSpPr>
              <p:spPr>
                <a:xfrm>
                  <a:off x="5045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0" name="Google Shape;390;p5"/>
                <p:cNvSpPr/>
                <p:nvPr/>
              </p:nvSpPr>
              <p:spPr>
                <a:xfrm>
                  <a:off x="51539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1" name="Google Shape;391;p5"/>
                <p:cNvSpPr/>
                <p:nvPr/>
              </p:nvSpPr>
              <p:spPr>
                <a:xfrm>
                  <a:off x="52622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2" name="Google Shape;392;p5"/>
                <p:cNvSpPr/>
                <p:nvPr/>
              </p:nvSpPr>
              <p:spPr>
                <a:xfrm>
                  <a:off x="537052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3" name="Google Shape;393;p5"/>
                <p:cNvSpPr/>
                <p:nvPr/>
              </p:nvSpPr>
              <p:spPr>
                <a:xfrm>
                  <a:off x="5478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4" name="Google Shape;394;p5"/>
                <p:cNvSpPr/>
                <p:nvPr/>
              </p:nvSpPr>
              <p:spPr>
                <a:xfrm>
                  <a:off x="5587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5" name="Google Shape;395;p5"/>
                <p:cNvSpPr/>
                <p:nvPr/>
              </p:nvSpPr>
              <p:spPr>
                <a:xfrm>
                  <a:off x="5695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6" name="Google Shape;396;p5"/>
                <p:cNvSpPr/>
                <p:nvPr/>
              </p:nvSpPr>
              <p:spPr>
                <a:xfrm>
                  <a:off x="5803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7" name="Google Shape;397;p5"/>
                <p:cNvSpPr/>
                <p:nvPr/>
              </p:nvSpPr>
              <p:spPr>
                <a:xfrm>
                  <a:off x="5911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8" name="Google Shape;398;p5"/>
                <p:cNvSpPr/>
                <p:nvPr/>
              </p:nvSpPr>
              <p:spPr>
                <a:xfrm>
                  <a:off x="602022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9" name="Google Shape;399;p5"/>
                <p:cNvSpPr/>
                <p:nvPr/>
              </p:nvSpPr>
              <p:spPr>
                <a:xfrm>
                  <a:off x="6128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0" name="Google Shape;400;p5"/>
                <p:cNvSpPr/>
                <p:nvPr/>
              </p:nvSpPr>
              <p:spPr>
                <a:xfrm>
                  <a:off x="6236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1" name="Google Shape;401;p5"/>
                <p:cNvSpPr/>
                <p:nvPr/>
              </p:nvSpPr>
              <p:spPr>
                <a:xfrm>
                  <a:off x="63451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2" name="Google Shape;402;p5"/>
                <p:cNvSpPr/>
                <p:nvPr/>
              </p:nvSpPr>
              <p:spPr>
                <a:xfrm>
                  <a:off x="64534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3" name="Google Shape;403;p5"/>
                <p:cNvSpPr/>
                <p:nvPr/>
              </p:nvSpPr>
              <p:spPr>
                <a:xfrm>
                  <a:off x="65616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4" name="Google Shape;404;p5"/>
                <p:cNvSpPr/>
                <p:nvPr/>
              </p:nvSpPr>
              <p:spPr>
                <a:xfrm>
                  <a:off x="6669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5" name="Google Shape;405;p5"/>
                <p:cNvSpPr/>
                <p:nvPr/>
              </p:nvSpPr>
              <p:spPr>
                <a:xfrm>
                  <a:off x="67782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6" name="Google Shape;406;p5"/>
                <p:cNvSpPr/>
                <p:nvPr/>
              </p:nvSpPr>
              <p:spPr>
                <a:xfrm>
                  <a:off x="6886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7" name="Google Shape;407;p5"/>
                <p:cNvSpPr/>
                <p:nvPr/>
              </p:nvSpPr>
              <p:spPr>
                <a:xfrm>
                  <a:off x="69948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8" name="Google Shape;408;p5"/>
                <p:cNvSpPr/>
                <p:nvPr/>
              </p:nvSpPr>
              <p:spPr>
                <a:xfrm>
                  <a:off x="7103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9" name="Google Shape;409;p5"/>
                <p:cNvSpPr/>
                <p:nvPr/>
              </p:nvSpPr>
              <p:spPr>
                <a:xfrm>
                  <a:off x="72113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0" name="Google Shape;410;p5"/>
                <p:cNvSpPr/>
                <p:nvPr/>
              </p:nvSpPr>
              <p:spPr>
                <a:xfrm>
                  <a:off x="73197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1" name="Google Shape;411;p5"/>
                <p:cNvSpPr/>
                <p:nvPr/>
              </p:nvSpPr>
              <p:spPr>
                <a:xfrm>
                  <a:off x="742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2" name="Google Shape;412;p5"/>
                <p:cNvSpPr/>
                <p:nvPr/>
              </p:nvSpPr>
              <p:spPr>
                <a:xfrm>
                  <a:off x="75362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3" name="Google Shape;413;p5"/>
                <p:cNvSpPr/>
                <p:nvPr/>
              </p:nvSpPr>
              <p:spPr>
                <a:xfrm>
                  <a:off x="7644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4" name="Google Shape;414;p5"/>
                <p:cNvSpPr/>
                <p:nvPr/>
              </p:nvSpPr>
              <p:spPr>
                <a:xfrm>
                  <a:off x="77528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5" name="Google Shape;415;p5"/>
                <p:cNvSpPr/>
                <p:nvPr/>
              </p:nvSpPr>
              <p:spPr>
                <a:xfrm>
                  <a:off x="7861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6" name="Google Shape;416;p5"/>
                <p:cNvSpPr/>
                <p:nvPr/>
              </p:nvSpPr>
              <p:spPr>
                <a:xfrm>
                  <a:off x="79693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7" name="Google Shape;417;p5"/>
                <p:cNvSpPr/>
                <p:nvPr/>
              </p:nvSpPr>
              <p:spPr>
                <a:xfrm>
                  <a:off x="8077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18" name="Google Shape;418;p5"/>
              <p:cNvGrpSpPr/>
              <p:nvPr/>
            </p:nvGrpSpPr>
            <p:grpSpPr>
              <a:xfrm>
                <a:off x="4503914" y="-641075"/>
                <a:ext cx="6806225" cy="1498825"/>
                <a:chOff x="2771675" y="1312375"/>
                <a:chExt cx="6806225" cy="1498825"/>
              </a:xfrm>
            </p:grpSpPr>
            <p:sp>
              <p:nvSpPr>
                <p:cNvPr id="419" name="Google Shape;419;p5"/>
                <p:cNvSpPr/>
                <p:nvPr/>
              </p:nvSpPr>
              <p:spPr>
                <a:xfrm>
                  <a:off x="277167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0" name="Google Shape;420;p5"/>
                <p:cNvSpPr/>
                <p:nvPr/>
              </p:nvSpPr>
              <p:spPr>
                <a:xfrm>
                  <a:off x="28799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1" name="Google Shape;421;p5"/>
                <p:cNvSpPr/>
                <p:nvPr/>
              </p:nvSpPr>
              <p:spPr>
                <a:xfrm>
                  <a:off x="2988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2" name="Google Shape;422;p5"/>
                <p:cNvSpPr/>
                <p:nvPr/>
              </p:nvSpPr>
              <p:spPr>
                <a:xfrm>
                  <a:off x="3096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3" name="Google Shape;423;p5"/>
                <p:cNvSpPr/>
                <p:nvPr/>
              </p:nvSpPr>
              <p:spPr>
                <a:xfrm>
                  <a:off x="3204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4" name="Google Shape;424;p5"/>
                <p:cNvSpPr/>
                <p:nvPr/>
              </p:nvSpPr>
              <p:spPr>
                <a:xfrm>
                  <a:off x="33131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5" name="Google Shape;425;p5"/>
                <p:cNvSpPr/>
                <p:nvPr/>
              </p:nvSpPr>
              <p:spPr>
                <a:xfrm>
                  <a:off x="34213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6" name="Google Shape;426;p5"/>
                <p:cNvSpPr/>
                <p:nvPr/>
              </p:nvSpPr>
              <p:spPr>
                <a:xfrm>
                  <a:off x="3529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7" name="Google Shape;427;p5"/>
                <p:cNvSpPr/>
                <p:nvPr/>
              </p:nvSpPr>
              <p:spPr>
                <a:xfrm>
                  <a:off x="363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8" name="Google Shape;428;p5"/>
                <p:cNvSpPr/>
                <p:nvPr/>
              </p:nvSpPr>
              <p:spPr>
                <a:xfrm>
                  <a:off x="3746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9" name="Google Shape;429;p5"/>
                <p:cNvSpPr/>
                <p:nvPr/>
              </p:nvSpPr>
              <p:spPr>
                <a:xfrm>
                  <a:off x="38545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0" name="Google Shape;430;p5"/>
                <p:cNvSpPr/>
                <p:nvPr/>
              </p:nvSpPr>
              <p:spPr>
                <a:xfrm>
                  <a:off x="3962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1" name="Google Shape;431;p5"/>
                <p:cNvSpPr/>
                <p:nvPr/>
              </p:nvSpPr>
              <p:spPr>
                <a:xfrm>
                  <a:off x="4071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2" name="Google Shape;432;p5"/>
                <p:cNvSpPr/>
                <p:nvPr/>
              </p:nvSpPr>
              <p:spPr>
                <a:xfrm>
                  <a:off x="417940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3" name="Google Shape;433;p5"/>
                <p:cNvSpPr/>
                <p:nvPr/>
              </p:nvSpPr>
              <p:spPr>
                <a:xfrm>
                  <a:off x="4287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4" name="Google Shape;434;p5"/>
                <p:cNvSpPr/>
                <p:nvPr/>
              </p:nvSpPr>
              <p:spPr>
                <a:xfrm>
                  <a:off x="4395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5" name="Google Shape;435;p5"/>
                <p:cNvSpPr/>
                <p:nvPr/>
              </p:nvSpPr>
              <p:spPr>
                <a:xfrm>
                  <a:off x="45042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6" name="Google Shape;436;p5"/>
                <p:cNvSpPr/>
                <p:nvPr/>
              </p:nvSpPr>
              <p:spPr>
                <a:xfrm>
                  <a:off x="46125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7" name="Google Shape;437;p5"/>
                <p:cNvSpPr/>
                <p:nvPr/>
              </p:nvSpPr>
              <p:spPr>
                <a:xfrm>
                  <a:off x="47208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8" name="Google Shape;438;p5"/>
                <p:cNvSpPr/>
                <p:nvPr/>
              </p:nvSpPr>
              <p:spPr>
                <a:xfrm>
                  <a:off x="4829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9" name="Google Shape;439;p5"/>
                <p:cNvSpPr/>
                <p:nvPr/>
              </p:nvSpPr>
              <p:spPr>
                <a:xfrm>
                  <a:off x="4937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0" name="Google Shape;440;p5"/>
                <p:cNvSpPr/>
                <p:nvPr/>
              </p:nvSpPr>
              <p:spPr>
                <a:xfrm>
                  <a:off x="5045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1" name="Google Shape;441;p5"/>
                <p:cNvSpPr/>
                <p:nvPr/>
              </p:nvSpPr>
              <p:spPr>
                <a:xfrm>
                  <a:off x="51539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2" name="Google Shape;442;p5"/>
                <p:cNvSpPr/>
                <p:nvPr/>
              </p:nvSpPr>
              <p:spPr>
                <a:xfrm>
                  <a:off x="52622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3" name="Google Shape;443;p5"/>
                <p:cNvSpPr/>
                <p:nvPr/>
              </p:nvSpPr>
              <p:spPr>
                <a:xfrm>
                  <a:off x="537052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4" name="Google Shape;444;p5"/>
                <p:cNvSpPr/>
                <p:nvPr/>
              </p:nvSpPr>
              <p:spPr>
                <a:xfrm>
                  <a:off x="5478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5" name="Google Shape;445;p5"/>
                <p:cNvSpPr/>
                <p:nvPr/>
              </p:nvSpPr>
              <p:spPr>
                <a:xfrm>
                  <a:off x="5587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6" name="Google Shape;446;p5"/>
                <p:cNvSpPr/>
                <p:nvPr/>
              </p:nvSpPr>
              <p:spPr>
                <a:xfrm>
                  <a:off x="5695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Google Shape;447;p5"/>
                <p:cNvSpPr/>
                <p:nvPr/>
              </p:nvSpPr>
              <p:spPr>
                <a:xfrm>
                  <a:off x="5803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8" name="Google Shape;448;p5"/>
                <p:cNvSpPr/>
                <p:nvPr/>
              </p:nvSpPr>
              <p:spPr>
                <a:xfrm>
                  <a:off x="5911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9" name="Google Shape;449;p5"/>
                <p:cNvSpPr/>
                <p:nvPr/>
              </p:nvSpPr>
              <p:spPr>
                <a:xfrm>
                  <a:off x="602022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0" name="Google Shape;450;p5"/>
                <p:cNvSpPr/>
                <p:nvPr/>
              </p:nvSpPr>
              <p:spPr>
                <a:xfrm>
                  <a:off x="6128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1" name="Google Shape;451;p5"/>
                <p:cNvSpPr/>
                <p:nvPr/>
              </p:nvSpPr>
              <p:spPr>
                <a:xfrm>
                  <a:off x="6236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2" name="Google Shape;452;p5"/>
                <p:cNvSpPr/>
                <p:nvPr/>
              </p:nvSpPr>
              <p:spPr>
                <a:xfrm>
                  <a:off x="63451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3" name="Google Shape;453;p5"/>
                <p:cNvSpPr/>
                <p:nvPr/>
              </p:nvSpPr>
              <p:spPr>
                <a:xfrm>
                  <a:off x="64534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4" name="Google Shape;454;p5"/>
                <p:cNvSpPr/>
                <p:nvPr/>
              </p:nvSpPr>
              <p:spPr>
                <a:xfrm>
                  <a:off x="65616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5" name="Google Shape;455;p5"/>
                <p:cNvSpPr/>
                <p:nvPr/>
              </p:nvSpPr>
              <p:spPr>
                <a:xfrm>
                  <a:off x="6669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6" name="Google Shape;456;p5"/>
                <p:cNvSpPr/>
                <p:nvPr/>
              </p:nvSpPr>
              <p:spPr>
                <a:xfrm>
                  <a:off x="67782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7" name="Google Shape;457;p5"/>
                <p:cNvSpPr/>
                <p:nvPr/>
              </p:nvSpPr>
              <p:spPr>
                <a:xfrm>
                  <a:off x="6886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" name="Google Shape;458;p5"/>
                <p:cNvSpPr/>
                <p:nvPr/>
              </p:nvSpPr>
              <p:spPr>
                <a:xfrm>
                  <a:off x="69948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" name="Google Shape;459;p5"/>
                <p:cNvSpPr/>
                <p:nvPr/>
              </p:nvSpPr>
              <p:spPr>
                <a:xfrm>
                  <a:off x="7103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" name="Google Shape;460;p5"/>
                <p:cNvSpPr/>
                <p:nvPr/>
              </p:nvSpPr>
              <p:spPr>
                <a:xfrm>
                  <a:off x="72113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1" name="Google Shape;461;p5"/>
                <p:cNvSpPr/>
                <p:nvPr/>
              </p:nvSpPr>
              <p:spPr>
                <a:xfrm>
                  <a:off x="73197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2" name="Google Shape;462;p5"/>
                <p:cNvSpPr/>
                <p:nvPr/>
              </p:nvSpPr>
              <p:spPr>
                <a:xfrm>
                  <a:off x="742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3" name="Google Shape;463;p5"/>
                <p:cNvSpPr/>
                <p:nvPr/>
              </p:nvSpPr>
              <p:spPr>
                <a:xfrm>
                  <a:off x="75362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4" name="Google Shape;464;p5"/>
                <p:cNvSpPr/>
                <p:nvPr/>
              </p:nvSpPr>
              <p:spPr>
                <a:xfrm>
                  <a:off x="7644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5" name="Google Shape;465;p5"/>
                <p:cNvSpPr/>
                <p:nvPr/>
              </p:nvSpPr>
              <p:spPr>
                <a:xfrm>
                  <a:off x="77528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6" name="Google Shape;466;p5"/>
                <p:cNvSpPr/>
                <p:nvPr/>
              </p:nvSpPr>
              <p:spPr>
                <a:xfrm>
                  <a:off x="7861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7" name="Google Shape;467;p5"/>
                <p:cNvSpPr/>
                <p:nvPr/>
              </p:nvSpPr>
              <p:spPr>
                <a:xfrm>
                  <a:off x="79693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8" name="Google Shape;468;p5"/>
                <p:cNvSpPr/>
                <p:nvPr/>
              </p:nvSpPr>
              <p:spPr>
                <a:xfrm>
                  <a:off x="8077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MAIN_POINT_1"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"/>
          <p:cNvSpPr txBox="1"/>
          <p:nvPr>
            <p:ph type="title"/>
          </p:nvPr>
        </p:nvSpPr>
        <p:spPr>
          <a:xfrm>
            <a:off x="1427933" y="2528700"/>
            <a:ext cx="6288300" cy="1169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1" name="Google Shape;471;p6"/>
          <p:cNvSpPr txBox="1"/>
          <p:nvPr>
            <p:ph idx="1" type="subTitle"/>
          </p:nvPr>
        </p:nvSpPr>
        <p:spPr>
          <a:xfrm>
            <a:off x="1427799" y="3664501"/>
            <a:ext cx="62883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72" name="Google Shape;472;p6"/>
          <p:cNvGrpSpPr/>
          <p:nvPr/>
        </p:nvGrpSpPr>
        <p:grpSpPr>
          <a:xfrm>
            <a:off x="-1016875" y="-412475"/>
            <a:ext cx="12327014" cy="1946975"/>
            <a:chOff x="-1016875" y="-412475"/>
            <a:chExt cx="12327014" cy="1946975"/>
          </a:xfrm>
        </p:grpSpPr>
        <p:sp>
          <p:nvSpPr>
            <p:cNvPr id="473" name="Google Shape;473;p6"/>
            <p:cNvSpPr/>
            <p:nvPr/>
          </p:nvSpPr>
          <p:spPr>
            <a:xfrm>
              <a:off x="-1400" y="0"/>
              <a:ext cx="9145500" cy="1534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4" name="Google Shape;474;p6"/>
            <p:cNvGrpSpPr/>
            <p:nvPr/>
          </p:nvGrpSpPr>
          <p:grpSpPr>
            <a:xfrm>
              <a:off x="-1016875" y="-412475"/>
              <a:ext cx="12327014" cy="1498825"/>
              <a:chOff x="-1016875" y="-641075"/>
              <a:chExt cx="12327014" cy="1498825"/>
            </a:xfrm>
          </p:grpSpPr>
          <p:grpSp>
            <p:nvGrpSpPr>
              <p:cNvPr id="475" name="Google Shape;475;p6"/>
              <p:cNvGrpSpPr/>
              <p:nvPr/>
            </p:nvGrpSpPr>
            <p:grpSpPr>
              <a:xfrm>
                <a:off x="-1016875" y="-641075"/>
                <a:ext cx="6914500" cy="1498825"/>
                <a:chOff x="2663400" y="1312375"/>
                <a:chExt cx="6914500" cy="1498825"/>
              </a:xfrm>
            </p:grpSpPr>
            <p:sp>
              <p:nvSpPr>
                <p:cNvPr id="476" name="Google Shape;476;p6"/>
                <p:cNvSpPr/>
                <p:nvPr/>
              </p:nvSpPr>
              <p:spPr>
                <a:xfrm>
                  <a:off x="26634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7" name="Google Shape;477;p6"/>
                <p:cNvSpPr/>
                <p:nvPr/>
              </p:nvSpPr>
              <p:spPr>
                <a:xfrm>
                  <a:off x="277167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8" name="Google Shape;478;p6"/>
                <p:cNvSpPr/>
                <p:nvPr/>
              </p:nvSpPr>
              <p:spPr>
                <a:xfrm>
                  <a:off x="28799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9" name="Google Shape;479;p6"/>
                <p:cNvSpPr/>
                <p:nvPr/>
              </p:nvSpPr>
              <p:spPr>
                <a:xfrm>
                  <a:off x="2988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0" name="Google Shape;480;p6"/>
                <p:cNvSpPr/>
                <p:nvPr/>
              </p:nvSpPr>
              <p:spPr>
                <a:xfrm>
                  <a:off x="3096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1" name="Google Shape;481;p6"/>
                <p:cNvSpPr/>
                <p:nvPr/>
              </p:nvSpPr>
              <p:spPr>
                <a:xfrm>
                  <a:off x="3204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2" name="Google Shape;482;p6"/>
                <p:cNvSpPr/>
                <p:nvPr/>
              </p:nvSpPr>
              <p:spPr>
                <a:xfrm>
                  <a:off x="33131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3" name="Google Shape;483;p6"/>
                <p:cNvSpPr/>
                <p:nvPr/>
              </p:nvSpPr>
              <p:spPr>
                <a:xfrm>
                  <a:off x="34213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4" name="Google Shape;484;p6"/>
                <p:cNvSpPr/>
                <p:nvPr/>
              </p:nvSpPr>
              <p:spPr>
                <a:xfrm>
                  <a:off x="3529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5" name="Google Shape;485;p6"/>
                <p:cNvSpPr/>
                <p:nvPr/>
              </p:nvSpPr>
              <p:spPr>
                <a:xfrm>
                  <a:off x="363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6" name="Google Shape;486;p6"/>
                <p:cNvSpPr/>
                <p:nvPr/>
              </p:nvSpPr>
              <p:spPr>
                <a:xfrm>
                  <a:off x="3746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7" name="Google Shape;487;p6"/>
                <p:cNvSpPr/>
                <p:nvPr/>
              </p:nvSpPr>
              <p:spPr>
                <a:xfrm>
                  <a:off x="38545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8" name="Google Shape;488;p6"/>
                <p:cNvSpPr/>
                <p:nvPr/>
              </p:nvSpPr>
              <p:spPr>
                <a:xfrm>
                  <a:off x="3962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9" name="Google Shape;489;p6"/>
                <p:cNvSpPr/>
                <p:nvPr/>
              </p:nvSpPr>
              <p:spPr>
                <a:xfrm>
                  <a:off x="4071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0" name="Google Shape;490;p6"/>
                <p:cNvSpPr/>
                <p:nvPr/>
              </p:nvSpPr>
              <p:spPr>
                <a:xfrm>
                  <a:off x="417940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1" name="Google Shape;491;p6"/>
                <p:cNvSpPr/>
                <p:nvPr/>
              </p:nvSpPr>
              <p:spPr>
                <a:xfrm>
                  <a:off x="4287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2" name="Google Shape;492;p6"/>
                <p:cNvSpPr/>
                <p:nvPr/>
              </p:nvSpPr>
              <p:spPr>
                <a:xfrm>
                  <a:off x="4395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3" name="Google Shape;493;p6"/>
                <p:cNvSpPr/>
                <p:nvPr/>
              </p:nvSpPr>
              <p:spPr>
                <a:xfrm>
                  <a:off x="45042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4" name="Google Shape;494;p6"/>
                <p:cNvSpPr/>
                <p:nvPr/>
              </p:nvSpPr>
              <p:spPr>
                <a:xfrm>
                  <a:off x="46125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5" name="Google Shape;495;p6"/>
                <p:cNvSpPr/>
                <p:nvPr/>
              </p:nvSpPr>
              <p:spPr>
                <a:xfrm>
                  <a:off x="47208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6" name="Google Shape;496;p6"/>
                <p:cNvSpPr/>
                <p:nvPr/>
              </p:nvSpPr>
              <p:spPr>
                <a:xfrm>
                  <a:off x="4829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7" name="Google Shape;497;p6"/>
                <p:cNvSpPr/>
                <p:nvPr/>
              </p:nvSpPr>
              <p:spPr>
                <a:xfrm>
                  <a:off x="4937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8" name="Google Shape;498;p6"/>
                <p:cNvSpPr/>
                <p:nvPr/>
              </p:nvSpPr>
              <p:spPr>
                <a:xfrm>
                  <a:off x="5045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9" name="Google Shape;499;p6"/>
                <p:cNvSpPr/>
                <p:nvPr/>
              </p:nvSpPr>
              <p:spPr>
                <a:xfrm>
                  <a:off x="51539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0" name="Google Shape;500;p6"/>
                <p:cNvSpPr/>
                <p:nvPr/>
              </p:nvSpPr>
              <p:spPr>
                <a:xfrm>
                  <a:off x="52622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1" name="Google Shape;501;p6"/>
                <p:cNvSpPr/>
                <p:nvPr/>
              </p:nvSpPr>
              <p:spPr>
                <a:xfrm>
                  <a:off x="537052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2" name="Google Shape;502;p6"/>
                <p:cNvSpPr/>
                <p:nvPr/>
              </p:nvSpPr>
              <p:spPr>
                <a:xfrm>
                  <a:off x="5478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3" name="Google Shape;503;p6"/>
                <p:cNvSpPr/>
                <p:nvPr/>
              </p:nvSpPr>
              <p:spPr>
                <a:xfrm>
                  <a:off x="5587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4" name="Google Shape;504;p6"/>
                <p:cNvSpPr/>
                <p:nvPr/>
              </p:nvSpPr>
              <p:spPr>
                <a:xfrm>
                  <a:off x="5695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5" name="Google Shape;505;p6"/>
                <p:cNvSpPr/>
                <p:nvPr/>
              </p:nvSpPr>
              <p:spPr>
                <a:xfrm>
                  <a:off x="5803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6" name="Google Shape;506;p6"/>
                <p:cNvSpPr/>
                <p:nvPr/>
              </p:nvSpPr>
              <p:spPr>
                <a:xfrm>
                  <a:off x="5911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7" name="Google Shape;507;p6"/>
                <p:cNvSpPr/>
                <p:nvPr/>
              </p:nvSpPr>
              <p:spPr>
                <a:xfrm>
                  <a:off x="602022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8" name="Google Shape;508;p6"/>
                <p:cNvSpPr/>
                <p:nvPr/>
              </p:nvSpPr>
              <p:spPr>
                <a:xfrm>
                  <a:off x="6128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9" name="Google Shape;509;p6"/>
                <p:cNvSpPr/>
                <p:nvPr/>
              </p:nvSpPr>
              <p:spPr>
                <a:xfrm>
                  <a:off x="6236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0" name="Google Shape;510;p6"/>
                <p:cNvSpPr/>
                <p:nvPr/>
              </p:nvSpPr>
              <p:spPr>
                <a:xfrm>
                  <a:off x="63451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1" name="Google Shape;511;p6"/>
                <p:cNvSpPr/>
                <p:nvPr/>
              </p:nvSpPr>
              <p:spPr>
                <a:xfrm>
                  <a:off x="64534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2" name="Google Shape;512;p6"/>
                <p:cNvSpPr/>
                <p:nvPr/>
              </p:nvSpPr>
              <p:spPr>
                <a:xfrm>
                  <a:off x="65616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3" name="Google Shape;513;p6"/>
                <p:cNvSpPr/>
                <p:nvPr/>
              </p:nvSpPr>
              <p:spPr>
                <a:xfrm>
                  <a:off x="6669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4" name="Google Shape;514;p6"/>
                <p:cNvSpPr/>
                <p:nvPr/>
              </p:nvSpPr>
              <p:spPr>
                <a:xfrm>
                  <a:off x="67782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5" name="Google Shape;515;p6"/>
                <p:cNvSpPr/>
                <p:nvPr/>
              </p:nvSpPr>
              <p:spPr>
                <a:xfrm>
                  <a:off x="6886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6" name="Google Shape;516;p6"/>
                <p:cNvSpPr/>
                <p:nvPr/>
              </p:nvSpPr>
              <p:spPr>
                <a:xfrm>
                  <a:off x="69948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7" name="Google Shape;517;p6"/>
                <p:cNvSpPr/>
                <p:nvPr/>
              </p:nvSpPr>
              <p:spPr>
                <a:xfrm>
                  <a:off x="7103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8" name="Google Shape;518;p6"/>
                <p:cNvSpPr/>
                <p:nvPr/>
              </p:nvSpPr>
              <p:spPr>
                <a:xfrm>
                  <a:off x="72113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9" name="Google Shape;519;p6"/>
                <p:cNvSpPr/>
                <p:nvPr/>
              </p:nvSpPr>
              <p:spPr>
                <a:xfrm>
                  <a:off x="73197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0" name="Google Shape;520;p6"/>
                <p:cNvSpPr/>
                <p:nvPr/>
              </p:nvSpPr>
              <p:spPr>
                <a:xfrm>
                  <a:off x="742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1" name="Google Shape;521;p6"/>
                <p:cNvSpPr/>
                <p:nvPr/>
              </p:nvSpPr>
              <p:spPr>
                <a:xfrm>
                  <a:off x="75362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2" name="Google Shape;522;p6"/>
                <p:cNvSpPr/>
                <p:nvPr/>
              </p:nvSpPr>
              <p:spPr>
                <a:xfrm>
                  <a:off x="7644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3" name="Google Shape;523;p6"/>
                <p:cNvSpPr/>
                <p:nvPr/>
              </p:nvSpPr>
              <p:spPr>
                <a:xfrm>
                  <a:off x="77528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4" name="Google Shape;524;p6"/>
                <p:cNvSpPr/>
                <p:nvPr/>
              </p:nvSpPr>
              <p:spPr>
                <a:xfrm>
                  <a:off x="7861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5" name="Google Shape;525;p6"/>
                <p:cNvSpPr/>
                <p:nvPr/>
              </p:nvSpPr>
              <p:spPr>
                <a:xfrm>
                  <a:off x="79693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6" name="Google Shape;526;p6"/>
                <p:cNvSpPr/>
                <p:nvPr/>
              </p:nvSpPr>
              <p:spPr>
                <a:xfrm>
                  <a:off x="8077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27" name="Google Shape;527;p6"/>
              <p:cNvGrpSpPr/>
              <p:nvPr/>
            </p:nvGrpSpPr>
            <p:grpSpPr>
              <a:xfrm>
                <a:off x="4503914" y="-641075"/>
                <a:ext cx="6806225" cy="1498825"/>
                <a:chOff x="2771675" y="1312375"/>
                <a:chExt cx="6806225" cy="1498825"/>
              </a:xfrm>
            </p:grpSpPr>
            <p:sp>
              <p:nvSpPr>
                <p:cNvPr id="528" name="Google Shape;528;p6"/>
                <p:cNvSpPr/>
                <p:nvPr/>
              </p:nvSpPr>
              <p:spPr>
                <a:xfrm>
                  <a:off x="277167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9" name="Google Shape;529;p6"/>
                <p:cNvSpPr/>
                <p:nvPr/>
              </p:nvSpPr>
              <p:spPr>
                <a:xfrm>
                  <a:off x="28799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0" name="Google Shape;530;p6"/>
                <p:cNvSpPr/>
                <p:nvPr/>
              </p:nvSpPr>
              <p:spPr>
                <a:xfrm>
                  <a:off x="2988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" name="Google Shape;531;p6"/>
                <p:cNvSpPr/>
                <p:nvPr/>
              </p:nvSpPr>
              <p:spPr>
                <a:xfrm>
                  <a:off x="3096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2" name="Google Shape;532;p6"/>
                <p:cNvSpPr/>
                <p:nvPr/>
              </p:nvSpPr>
              <p:spPr>
                <a:xfrm>
                  <a:off x="3204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3" name="Google Shape;533;p6"/>
                <p:cNvSpPr/>
                <p:nvPr/>
              </p:nvSpPr>
              <p:spPr>
                <a:xfrm>
                  <a:off x="33131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4" name="Google Shape;534;p6"/>
                <p:cNvSpPr/>
                <p:nvPr/>
              </p:nvSpPr>
              <p:spPr>
                <a:xfrm>
                  <a:off x="34213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5" name="Google Shape;535;p6"/>
                <p:cNvSpPr/>
                <p:nvPr/>
              </p:nvSpPr>
              <p:spPr>
                <a:xfrm>
                  <a:off x="3529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6" name="Google Shape;536;p6"/>
                <p:cNvSpPr/>
                <p:nvPr/>
              </p:nvSpPr>
              <p:spPr>
                <a:xfrm>
                  <a:off x="363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7" name="Google Shape;537;p6"/>
                <p:cNvSpPr/>
                <p:nvPr/>
              </p:nvSpPr>
              <p:spPr>
                <a:xfrm>
                  <a:off x="3746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6"/>
                <p:cNvSpPr/>
                <p:nvPr/>
              </p:nvSpPr>
              <p:spPr>
                <a:xfrm>
                  <a:off x="38545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9" name="Google Shape;539;p6"/>
                <p:cNvSpPr/>
                <p:nvPr/>
              </p:nvSpPr>
              <p:spPr>
                <a:xfrm>
                  <a:off x="3962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0" name="Google Shape;540;p6"/>
                <p:cNvSpPr/>
                <p:nvPr/>
              </p:nvSpPr>
              <p:spPr>
                <a:xfrm>
                  <a:off x="4071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1" name="Google Shape;541;p6"/>
                <p:cNvSpPr/>
                <p:nvPr/>
              </p:nvSpPr>
              <p:spPr>
                <a:xfrm>
                  <a:off x="417940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2" name="Google Shape;542;p6"/>
                <p:cNvSpPr/>
                <p:nvPr/>
              </p:nvSpPr>
              <p:spPr>
                <a:xfrm>
                  <a:off x="4287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3" name="Google Shape;543;p6"/>
                <p:cNvSpPr/>
                <p:nvPr/>
              </p:nvSpPr>
              <p:spPr>
                <a:xfrm>
                  <a:off x="4395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4" name="Google Shape;544;p6"/>
                <p:cNvSpPr/>
                <p:nvPr/>
              </p:nvSpPr>
              <p:spPr>
                <a:xfrm>
                  <a:off x="45042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5" name="Google Shape;545;p6"/>
                <p:cNvSpPr/>
                <p:nvPr/>
              </p:nvSpPr>
              <p:spPr>
                <a:xfrm>
                  <a:off x="46125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6" name="Google Shape;546;p6"/>
                <p:cNvSpPr/>
                <p:nvPr/>
              </p:nvSpPr>
              <p:spPr>
                <a:xfrm>
                  <a:off x="47208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7" name="Google Shape;547;p6"/>
                <p:cNvSpPr/>
                <p:nvPr/>
              </p:nvSpPr>
              <p:spPr>
                <a:xfrm>
                  <a:off x="4829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8" name="Google Shape;548;p6"/>
                <p:cNvSpPr/>
                <p:nvPr/>
              </p:nvSpPr>
              <p:spPr>
                <a:xfrm>
                  <a:off x="4937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9" name="Google Shape;549;p6"/>
                <p:cNvSpPr/>
                <p:nvPr/>
              </p:nvSpPr>
              <p:spPr>
                <a:xfrm>
                  <a:off x="5045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0" name="Google Shape;550;p6"/>
                <p:cNvSpPr/>
                <p:nvPr/>
              </p:nvSpPr>
              <p:spPr>
                <a:xfrm>
                  <a:off x="51539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1" name="Google Shape;551;p6"/>
                <p:cNvSpPr/>
                <p:nvPr/>
              </p:nvSpPr>
              <p:spPr>
                <a:xfrm>
                  <a:off x="52622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2" name="Google Shape;552;p6"/>
                <p:cNvSpPr/>
                <p:nvPr/>
              </p:nvSpPr>
              <p:spPr>
                <a:xfrm>
                  <a:off x="537052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3" name="Google Shape;553;p6"/>
                <p:cNvSpPr/>
                <p:nvPr/>
              </p:nvSpPr>
              <p:spPr>
                <a:xfrm>
                  <a:off x="5478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4" name="Google Shape;554;p6"/>
                <p:cNvSpPr/>
                <p:nvPr/>
              </p:nvSpPr>
              <p:spPr>
                <a:xfrm>
                  <a:off x="5587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5" name="Google Shape;555;p6"/>
                <p:cNvSpPr/>
                <p:nvPr/>
              </p:nvSpPr>
              <p:spPr>
                <a:xfrm>
                  <a:off x="5695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6" name="Google Shape;556;p6"/>
                <p:cNvSpPr/>
                <p:nvPr/>
              </p:nvSpPr>
              <p:spPr>
                <a:xfrm>
                  <a:off x="5803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7" name="Google Shape;557;p6"/>
                <p:cNvSpPr/>
                <p:nvPr/>
              </p:nvSpPr>
              <p:spPr>
                <a:xfrm>
                  <a:off x="5911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8" name="Google Shape;558;p6"/>
                <p:cNvSpPr/>
                <p:nvPr/>
              </p:nvSpPr>
              <p:spPr>
                <a:xfrm>
                  <a:off x="602022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9" name="Google Shape;559;p6"/>
                <p:cNvSpPr/>
                <p:nvPr/>
              </p:nvSpPr>
              <p:spPr>
                <a:xfrm>
                  <a:off x="6128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0" name="Google Shape;560;p6"/>
                <p:cNvSpPr/>
                <p:nvPr/>
              </p:nvSpPr>
              <p:spPr>
                <a:xfrm>
                  <a:off x="6236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1" name="Google Shape;561;p6"/>
                <p:cNvSpPr/>
                <p:nvPr/>
              </p:nvSpPr>
              <p:spPr>
                <a:xfrm>
                  <a:off x="63451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2" name="Google Shape;562;p6"/>
                <p:cNvSpPr/>
                <p:nvPr/>
              </p:nvSpPr>
              <p:spPr>
                <a:xfrm>
                  <a:off x="64534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3" name="Google Shape;563;p6"/>
                <p:cNvSpPr/>
                <p:nvPr/>
              </p:nvSpPr>
              <p:spPr>
                <a:xfrm>
                  <a:off x="65616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4" name="Google Shape;564;p6"/>
                <p:cNvSpPr/>
                <p:nvPr/>
              </p:nvSpPr>
              <p:spPr>
                <a:xfrm>
                  <a:off x="6669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5" name="Google Shape;565;p6"/>
                <p:cNvSpPr/>
                <p:nvPr/>
              </p:nvSpPr>
              <p:spPr>
                <a:xfrm>
                  <a:off x="67782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6" name="Google Shape;566;p6"/>
                <p:cNvSpPr/>
                <p:nvPr/>
              </p:nvSpPr>
              <p:spPr>
                <a:xfrm>
                  <a:off x="6886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7" name="Google Shape;567;p6"/>
                <p:cNvSpPr/>
                <p:nvPr/>
              </p:nvSpPr>
              <p:spPr>
                <a:xfrm>
                  <a:off x="69948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8" name="Google Shape;568;p6"/>
                <p:cNvSpPr/>
                <p:nvPr/>
              </p:nvSpPr>
              <p:spPr>
                <a:xfrm>
                  <a:off x="7103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9" name="Google Shape;569;p6"/>
                <p:cNvSpPr/>
                <p:nvPr/>
              </p:nvSpPr>
              <p:spPr>
                <a:xfrm>
                  <a:off x="72113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0" name="Google Shape;570;p6"/>
                <p:cNvSpPr/>
                <p:nvPr/>
              </p:nvSpPr>
              <p:spPr>
                <a:xfrm>
                  <a:off x="73197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1" name="Google Shape;571;p6"/>
                <p:cNvSpPr/>
                <p:nvPr/>
              </p:nvSpPr>
              <p:spPr>
                <a:xfrm>
                  <a:off x="742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2" name="Google Shape;572;p6"/>
                <p:cNvSpPr/>
                <p:nvPr/>
              </p:nvSpPr>
              <p:spPr>
                <a:xfrm>
                  <a:off x="75362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3" name="Google Shape;573;p6"/>
                <p:cNvSpPr/>
                <p:nvPr/>
              </p:nvSpPr>
              <p:spPr>
                <a:xfrm>
                  <a:off x="7644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4" name="Google Shape;574;p6"/>
                <p:cNvSpPr/>
                <p:nvPr/>
              </p:nvSpPr>
              <p:spPr>
                <a:xfrm>
                  <a:off x="77528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5" name="Google Shape;575;p6"/>
                <p:cNvSpPr/>
                <p:nvPr/>
              </p:nvSpPr>
              <p:spPr>
                <a:xfrm>
                  <a:off x="7861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6" name="Google Shape;576;p6"/>
                <p:cNvSpPr/>
                <p:nvPr/>
              </p:nvSpPr>
              <p:spPr>
                <a:xfrm>
                  <a:off x="79693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7" name="Google Shape;577;p6"/>
                <p:cNvSpPr/>
                <p:nvPr/>
              </p:nvSpPr>
              <p:spPr>
                <a:xfrm>
                  <a:off x="8077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7"/>
          <p:cNvSpPr txBox="1"/>
          <p:nvPr>
            <p:ph type="title"/>
          </p:nvPr>
        </p:nvSpPr>
        <p:spPr>
          <a:xfrm>
            <a:off x="3376775" y="875675"/>
            <a:ext cx="2390700" cy="103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580" name="Google Shape;580;p7"/>
          <p:cNvSpPr txBox="1"/>
          <p:nvPr>
            <p:ph idx="1" type="subTitle"/>
          </p:nvPr>
        </p:nvSpPr>
        <p:spPr>
          <a:xfrm rot="237">
            <a:off x="2392025" y="3809563"/>
            <a:ext cx="43602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1" name="Google Shape;581;p7"/>
          <p:cNvSpPr txBox="1"/>
          <p:nvPr>
            <p:ph idx="2" type="title"/>
          </p:nvPr>
        </p:nvSpPr>
        <p:spPr>
          <a:xfrm>
            <a:off x="1361975" y="2342550"/>
            <a:ext cx="6419700" cy="1035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grpSp>
        <p:nvGrpSpPr>
          <p:cNvPr id="582" name="Google Shape;582;p7"/>
          <p:cNvGrpSpPr/>
          <p:nvPr/>
        </p:nvGrpSpPr>
        <p:grpSpPr>
          <a:xfrm>
            <a:off x="-1591512" y="-1128025"/>
            <a:ext cx="12327014" cy="6667593"/>
            <a:chOff x="-1591512" y="-1128025"/>
            <a:chExt cx="12327014" cy="6667593"/>
          </a:xfrm>
        </p:grpSpPr>
        <p:sp>
          <p:nvSpPr>
            <p:cNvPr id="583" name="Google Shape;583;p7"/>
            <p:cNvSpPr/>
            <p:nvPr/>
          </p:nvSpPr>
          <p:spPr>
            <a:xfrm>
              <a:off x="25" y="0"/>
              <a:ext cx="9144000" cy="37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4" name="Google Shape;584;p7"/>
            <p:cNvGrpSpPr/>
            <p:nvPr/>
          </p:nvGrpSpPr>
          <p:grpSpPr>
            <a:xfrm>
              <a:off x="-1591512" y="-1128025"/>
              <a:ext cx="12327014" cy="1498825"/>
              <a:chOff x="-1016875" y="-641075"/>
              <a:chExt cx="12327014" cy="1498825"/>
            </a:xfrm>
          </p:grpSpPr>
          <p:grpSp>
            <p:nvGrpSpPr>
              <p:cNvPr id="585" name="Google Shape;585;p7"/>
              <p:cNvGrpSpPr/>
              <p:nvPr/>
            </p:nvGrpSpPr>
            <p:grpSpPr>
              <a:xfrm>
                <a:off x="-1016875" y="-641075"/>
                <a:ext cx="6914500" cy="1498825"/>
                <a:chOff x="2663400" y="1312375"/>
                <a:chExt cx="6914500" cy="1498825"/>
              </a:xfrm>
            </p:grpSpPr>
            <p:sp>
              <p:nvSpPr>
                <p:cNvPr id="586" name="Google Shape;586;p7"/>
                <p:cNvSpPr/>
                <p:nvPr/>
              </p:nvSpPr>
              <p:spPr>
                <a:xfrm>
                  <a:off x="26634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587;p7"/>
                <p:cNvSpPr/>
                <p:nvPr/>
              </p:nvSpPr>
              <p:spPr>
                <a:xfrm>
                  <a:off x="277167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8" name="Google Shape;588;p7"/>
                <p:cNvSpPr/>
                <p:nvPr/>
              </p:nvSpPr>
              <p:spPr>
                <a:xfrm>
                  <a:off x="28799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9" name="Google Shape;589;p7"/>
                <p:cNvSpPr/>
                <p:nvPr/>
              </p:nvSpPr>
              <p:spPr>
                <a:xfrm>
                  <a:off x="2988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0" name="Google Shape;590;p7"/>
                <p:cNvSpPr/>
                <p:nvPr/>
              </p:nvSpPr>
              <p:spPr>
                <a:xfrm>
                  <a:off x="3096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1" name="Google Shape;591;p7"/>
                <p:cNvSpPr/>
                <p:nvPr/>
              </p:nvSpPr>
              <p:spPr>
                <a:xfrm>
                  <a:off x="3204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2" name="Google Shape;592;p7"/>
                <p:cNvSpPr/>
                <p:nvPr/>
              </p:nvSpPr>
              <p:spPr>
                <a:xfrm>
                  <a:off x="33131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3" name="Google Shape;593;p7"/>
                <p:cNvSpPr/>
                <p:nvPr/>
              </p:nvSpPr>
              <p:spPr>
                <a:xfrm>
                  <a:off x="34213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4" name="Google Shape;594;p7"/>
                <p:cNvSpPr/>
                <p:nvPr/>
              </p:nvSpPr>
              <p:spPr>
                <a:xfrm>
                  <a:off x="3529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5" name="Google Shape;595;p7"/>
                <p:cNvSpPr/>
                <p:nvPr/>
              </p:nvSpPr>
              <p:spPr>
                <a:xfrm>
                  <a:off x="363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6" name="Google Shape;596;p7"/>
                <p:cNvSpPr/>
                <p:nvPr/>
              </p:nvSpPr>
              <p:spPr>
                <a:xfrm>
                  <a:off x="3746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7" name="Google Shape;597;p7"/>
                <p:cNvSpPr/>
                <p:nvPr/>
              </p:nvSpPr>
              <p:spPr>
                <a:xfrm>
                  <a:off x="38545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8" name="Google Shape;598;p7"/>
                <p:cNvSpPr/>
                <p:nvPr/>
              </p:nvSpPr>
              <p:spPr>
                <a:xfrm>
                  <a:off x="3962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9" name="Google Shape;599;p7"/>
                <p:cNvSpPr/>
                <p:nvPr/>
              </p:nvSpPr>
              <p:spPr>
                <a:xfrm>
                  <a:off x="4071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0" name="Google Shape;600;p7"/>
                <p:cNvSpPr/>
                <p:nvPr/>
              </p:nvSpPr>
              <p:spPr>
                <a:xfrm>
                  <a:off x="417940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1" name="Google Shape;601;p7"/>
                <p:cNvSpPr/>
                <p:nvPr/>
              </p:nvSpPr>
              <p:spPr>
                <a:xfrm>
                  <a:off x="4287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2" name="Google Shape;602;p7"/>
                <p:cNvSpPr/>
                <p:nvPr/>
              </p:nvSpPr>
              <p:spPr>
                <a:xfrm>
                  <a:off x="4395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3" name="Google Shape;603;p7"/>
                <p:cNvSpPr/>
                <p:nvPr/>
              </p:nvSpPr>
              <p:spPr>
                <a:xfrm>
                  <a:off x="45042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4" name="Google Shape;604;p7"/>
                <p:cNvSpPr/>
                <p:nvPr/>
              </p:nvSpPr>
              <p:spPr>
                <a:xfrm>
                  <a:off x="46125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5" name="Google Shape;605;p7"/>
                <p:cNvSpPr/>
                <p:nvPr/>
              </p:nvSpPr>
              <p:spPr>
                <a:xfrm>
                  <a:off x="47208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" name="Google Shape;606;p7"/>
                <p:cNvSpPr/>
                <p:nvPr/>
              </p:nvSpPr>
              <p:spPr>
                <a:xfrm>
                  <a:off x="4829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7" name="Google Shape;607;p7"/>
                <p:cNvSpPr/>
                <p:nvPr/>
              </p:nvSpPr>
              <p:spPr>
                <a:xfrm>
                  <a:off x="4937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8" name="Google Shape;608;p7"/>
                <p:cNvSpPr/>
                <p:nvPr/>
              </p:nvSpPr>
              <p:spPr>
                <a:xfrm>
                  <a:off x="5045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9" name="Google Shape;609;p7"/>
                <p:cNvSpPr/>
                <p:nvPr/>
              </p:nvSpPr>
              <p:spPr>
                <a:xfrm>
                  <a:off x="51539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0" name="Google Shape;610;p7"/>
                <p:cNvSpPr/>
                <p:nvPr/>
              </p:nvSpPr>
              <p:spPr>
                <a:xfrm>
                  <a:off x="52622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1" name="Google Shape;611;p7"/>
                <p:cNvSpPr/>
                <p:nvPr/>
              </p:nvSpPr>
              <p:spPr>
                <a:xfrm>
                  <a:off x="537052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2" name="Google Shape;612;p7"/>
                <p:cNvSpPr/>
                <p:nvPr/>
              </p:nvSpPr>
              <p:spPr>
                <a:xfrm>
                  <a:off x="5478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3" name="Google Shape;613;p7"/>
                <p:cNvSpPr/>
                <p:nvPr/>
              </p:nvSpPr>
              <p:spPr>
                <a:xfrm>
                  <a:off x="5587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4" name="Google Shape;614;p7"/>
                <p:cNvSpPr/>
                <p:nvPr/>
              </p:nvSpPr>
              <p:spPr>
                <a:xfrm>
                  <a:off x="5695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5" name="Google Shape;615;p7"/>
                <p:cNvSpPr/>
                <p:nvPr/>
              </p:nvSpPr>
              <p:spPr>
                <a:xfrm>
                  <a:off x="5803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6" name="Google Shape;616;p7"/>
                <p:cNvSpPr/>
                <p:nvPr/>
              </p:nvSpPr>
              <p:spPr>
                <a:xfrm>
                  <a:off x="5911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7" name="Google Shape;617;p7"/>
                <p:cNvSpPr/>
                <p:nvPr/>
              </p:nvSpPr>
              <p:spPr>
                <a:xfrm>
                  <a:off x="602022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8" name="Google Shape;618;p7"/>
                <p:cNvSpPr/>
                <p:nvPr/>
              </p:nvSpPr>
              <p:spPr>
                <a:xfrm>
                  <a:off x="6128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9" name="Google Shape;619;p7"/>
                <p:cNvSpPr/>
                <p:nvPr/>
              </p:nvSpPr>
              <p:spPr>
                <a:xfrm>
                  <a:off x="6236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0" name="Google Shape;620;p7"/>
                <p:cNvSpPr/>
                <p:nvPr/>
              </p:nvSpPr>
              <p:spPr>
                <a:xfrm>
                  <a:off x="63451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1" name="Google Shape;621;p7"/>
                <p:cNvSpPr/>
                <p:nvPr/>
              </p:nvSpPr>
              <p:spPr>
                <a:xfrm>
                  <a:off x="64534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2" name="Google Shape;622;p7"/>
                <p:cNvSpPr/>
                <p:nvPr/>
              </p:nvSpPr>
              <p:spPr>
                <a:xfrm>
                  <a:off x="65616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3" name="Google Shape;623;p7"/>
                <p:cNvSpPr/>
                <p:nvPr/>
              </p:nvSpPr>
              <p:spPr>
                <a:xfrm>
                  <a:off x="6669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4" name="Google Shape;624;p7"/>
                <p:cNvSpPr/>
                <p:nvPr/>
              </p:nvSpPr>
              <p:spPr>
                <a:xfrm>
                  <a:off x="67782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5" name="Google Shape;625;p7"/>
                <p:cNvSpPr/>
                <p:nvPr/>
              </p:nvSpPr>
              <p:spPr>
                <a:xfrm>
                  <a:off x="6886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6" name="Google Shape;626;p7"/>
                <p:cNvSpPr/>
                <p:nvPr/>
              </p:nvSpPr>
              <p:spPr>
                <a:xfrm>
                  <a:off x="69948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7" name="Google Shape;627;p7"/>
                <p:cNvSpPr/>
                <p:nvPr/>
              </p:nvSpPr>
              <p:spPr>
                <a:xfrm>
                  <a:off x="7103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8" name="Google Shape;628;p7"/>
                <p:cNvSpPr/>
                <p:nvPr/>
              </p:nvSpPr>
              <p:spPr>
                <a:xfrm>
                  <a:off x="72113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9" name="Google Shape;629;p7"/>
                <p:cNvSpPr/>
                <p:nvPr/>
              </p:nvSpPr>
              <p:spPr>
                <a:xfrm>
                  <a:off x="73197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0" name="Google Shape;630;p7"/>
                <p:cNvSpPr/>
                <p:nvPr/>
              </p:nvSpPr>
              <p:spPr>
                <a:xfrm>
                  <a:off x="742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1" name="Google Shape;631;p7"/>
                <p:cNvSpPr/>
                <p:nvPr/>
              </p:nvSpPr>
              <p:spPr>
                <a:xfrm>
                  <a:off x="75362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2" name="Google Shape;632;p7"/>
                <p:cNvSpPr/>
                <p:nvPr/>
              </p:nvSpPr>
              <p:spPr>
                <a:xfrm>
                  <a:off x="7644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3" name="Google Shape;633;p7"/>
                <p:cNvSpPr/>
                <p:nvPr/>
              </p:nvSpPr>
              <p:spPr>
                <a:xfrm>
                  <a:off x="77528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4" name="Google Shape;634;p7"/>
                <p:cNvSpPr/>
                <p:nvPr/>
              </p:nvSpPr>
              <p:spPr>
                <a:xfrm>
                  <a:off x="7861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5" name="Google Shape;635;p7"/>
                <p:cNvSpPr/>
                <p:nvPr/>
              </p:nvSpPr>
              <p:spPr>
                <a:xfrm>
                  <a:off x="79693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6" name="Google Shape;636;p7"/>
                <p:cNvSpPr/>
                <p:nvPr/>
              </p:nvSpPr>
              <p:spPr>
                <a:xfrm>
                  <a:off x="8077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37" name="Google Shape;637;p7"/>
              <p:cNvGrpSpPr/>
              <p:nvPr/>
            </p:nvGrpSpPr>
            <p:grpSpPr>
              <a:xfrm>
                <a:off x="4503914" y="-641075"/>
                <a:ext cx="6806225" cy="1498825"/>
                <a:chOff x="2771675" y="1312375"/>
                <a:chExt cx="6806225" cy="1498825"/>
              </a:xfrm>
            </p:grpSpPr>
            <p:sp>
              <p:nvSpPr>
                <p:cNvPr id="638" name="Google Shape;638;p7"/>
                <p:cNvSpPr/>
                <p:nvPr/>
              </p:nvSpPr>
              <p:spPr>
                <a:xfrm>
                  <a:off x="277167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9" name="Google Shape;639;p7"/>
                <p:cNvSpPr/>
                <p:nvPr/>
              </p:nvSpPr>
              <p:spPr>
                <a:xfrm>
                  <a:off x="28799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0" name="Google Shape;640;p7"/>
                <p:cNvSpPr/>
                <p:nvPr/>
              </p:nvSpPr>
              <p:spPr>
                <a:xfrm>
                  <a:off x="2988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1" name="Google Shape;641;p7"/>
                <p:cNvSpPr/>
                <p:nvPr/>
              </p:nvSpPr>
              <p:spPr>
                <a:xfrm>
                  <a:off x="3096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2" name="Google Shape;642;p7"/>
                <p:cNvSpPr/>
                <p:nvPr/>
              </p:nvSpPr>
              <p:spPr>
                <a:xfrm>
                  <a:off x="3204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3" name="Google Shape;643;p7"/>
                <p:cNvSpPr/>
                <p:nvPr/>
              </p:nvSpPr>
              <p:spPr>
                <a:xfrm>
                  <a:off x="33131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4" name="Google Shape;644;p7"/>
                <p:cNvSpPr/>
                <p:nvPr/>
              </p:nvSpPr>
              <p:spPr>
                <a:xfrm>
                  <a:off x="34213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5" name="Google Shape;645;p7"/>
                <p:cNvSpPr/>
                <p:nvPr/>
              </p:nvSpPr>
              <p:spPr>
                <a:xfrm>
                  <a:off x="3529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6" name="Google Shape;646;p7"/>
                <p:cNvSpPr/>
                <p:nvPr/>
              </p:nvSpPr>
              <p:spPr>
                <a:xfrm>
                  <a:off x="363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7" name="Google Shape;647;p7"/>
                <p:cNvSpPr/>
                <p:nvPr/>
              </p:nvSpPr>
              <p:spPr>
                <a:xfrm>
                  <a:off x="3746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8" name="Google Shape;648;p7"/>
                <p:cNvSpPr/>
                <p:nvPr/>
              </p:nvSpPr>
              <p:spPr>
                <a:xfrm>
                  <a:off x="38545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9" name="Google Shape;649;p7"/>
                <p:cNvSpPr/>
                <p:nvPr/>
              </p:nvSpPr>
              <p:spPr>
                <a:xfrm>
                  <a:off x="3962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0" name="Google Shape;650;p7"/>
                <p:cNvSpPr/>
                <p:nvPr/>
              </p:nvSpPr>
              <p:spPr>
                <a:xfrm>
                  <a:off x="4071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1" name="Google Shape;651;p7"/>
                <p:cNvSpPr/>
                <p:nvPr/>
              </p:nvSpPr>
              <p:spPr>
                <a:xfrm>
                  <a:off x="417940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2" name="Google Shape;652;p7"/>
                <p:cNvSpPr/>
                <p:nvPr/>
              </p:nvSpPr>
              <p:spPr>
                <a:xfrm>
                  <a:off x="4287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3" name="Google Shape;653;p7"/>
                <p:cNvSpPr/>
                <p:nvPr/>
              </p:nvSpPr>
              <p:spPr>
                <a:xfrm>
                  <a:off x="4395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4" name="Google Shape;654;p7"/>
                <p:cNvSpPr/>
                <p:nvPr/>
              </p:nvSpPr>
              <p:spPr>
                <a:xfrm>
                  <a:off x="45042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5" name="Google Shape;655;p7"/>
                <p:cNvSpPr/>
                <p:nvPr/>
              </p:nvSpPr>
              <p:spPr>
                <a:xfrm>
                  <a:off x="46125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6" name="Google Shape;656;p7"/>
                <p:cNvSpPr/>
                <p:nvPr/>
              </p:nvSpPr>
              <p:spPr>
                <a:xfrm>
                  <a:off x="47208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7" name="Google Shape;657;p7"/>
                <p:cNvSpPr/>
                <p:nvPr/>
              </p:nvSpPr>
              <p:spPr>
                <a:xfrm>
                  <a:off x="4829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8" name="Google Shape;658;p7"/>
                <p:cNvSpPr/>
                <p:nvPr/>
              </p:nvSpPr>
              <p:spPr>
                <a:xfrm>
                  <a:off x="4937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9" name="Google Shape;659;p7"/>
                <p:cNvSpPr/>
                <p:nvPr/>
              </p:nvSpPr>
              <p:spPr>
                <a:xfrm>
                  <a:off x="5045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0" name="Google Shape;660;p7"/>
                <p:cNvSpPr/>
                <p:nvPr/>
              </p:nvSpPr>
              <p:spPr>
                <a:xfrm>
                  <a:off x="51539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1" name="Google Shape;661;p7"/>
                <p:cNvSpPr/>
                <p:nvPr/>
              </p:nvSpPr>
              <p:spPr>
                <a:xfrm>
                  <a:off x="52622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2" name="Google Shape;662;p7"/>
                <p:cNvSpPr/>
                <p:nvPr/>
              </p:nvSpPr>
              <p:spPr>
                <a:xfrm>
                  <a:off x="537052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3" name="Google Shape;663;p7"/>
                <p:cNvSpPr/>
                <p:nvPr/>
              </p:nvSpPr>
              <p:spPr>
                <a:xfrm>
                  <a:off x="5478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4" name="Google Shape;664;p7"/>
                <p:cNvSpPr/>
                <p:nvPr/>
              </p:nvSpPr>
              <p:spPr>
                <a:xfrm>
                  <a:off x="5587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5" name="Google Shape;665;p7"/>
                <p:cNvSpPr/>
                <p:nvPr/>
              </p:nvSpPr>
              <p:spPr>
                <a:xfrm>
                  <a:off x="5695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6" name="Google Shape;666;p7"/>
                <p:cNvSpPr/>
                <p:nvPr/>
              </p:nvSpPr>
              <p:spPr>
                <a:xfrm>
                  <a:off x="5803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7" name="Google Shape;667;p7"/>
                <p:cNvSpPr/>
                <p:nvPr/>
              </p:nvSpPr>
              <p:spPr>
                <a:xfrm>
                  <a:off x="5911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8" name="Google Shape;668;p7"/>
                <p:cNvSpPr/>
                <p:nvPr/>
              </p:nvSpPr>
              <p:spPr>
                <a:xfrm>
                  <a:off x="602022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9" name="Google Shape;669;p7"/>
                <p:cNvSpPr/>
                <p:nvPr/>
              </p:nvSpPr>
              <p:spPr>
                <a:xfrm>
                  <a:off x="6128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0" name="Google Shape;670;p7"/>
                <p:cNvSpPr/>
                <p:nvPr/>
              </p:nvSpPr>
              <p:spPr>
                <a:xfrm>
                  <a:off x="6236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1" name="Google Shape;671;p7"/>
                <p:cNvSpPr/>
                <p:nvPr/>
              </p:nvSpPr>
              <p:spPr>
                <a:xfrm>
                  <a:off x="63451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2" name="Google Shape;672;p7"/>
                <p:cNvSpPr/>
                <p:nvPr/>
              </p:nvSpPr>
              <p:spPr>
                <a:xfrm>
                  <a:off x="64534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3" name="Google Shape;673;p7"/>
                <p:cNvSpPr/>
                <p:nvPr/>
              </p:nvSpPr>
              <p:spPr>
                <a:xfrm>
                  <a:off x="65616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4" name="Google Shape;674;p7"/>
                <p:cNvSpPr/>
                <p:nvPr/>
              </p:nvSpPr>
              <p:spPr>
                <a:xfrm>
                  <a:off x="6669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5" name="Google Shape;675;p7"/>
                <p:cNvSpPr/>
                <p:nvPr/>
              </p:nvSpPr>
              <p:spPr>
                <a:xfrm>
                  <a:off x="67782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6" name="Google Shape;676;p7"/>
                <p:cNvSpPr/>
                <p:nvPr/>
              </p:nvSpPr>
              <p:spPr>
                <a:xfrm>
                  <a:off x="6886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7" name="Google Shape;677;p7"/>
                <p:cNvSpPr/>
                <p:nvPr/>
              </p:nvSpPr>
              <p:spPr>
                <a:xfrm>
                  <a:off x="69948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8" name="Google Shape;678;p7"/>
                <p:cNvSpPr/>
                <p:nvPr/>
              </p:nvSpPr>
              <p:spPr>
                <a:xfrm>
                  <a:off x="7103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9" name="Google Shape;679;p7"/>
                <p:cNvSpPr/>
                <p:nvPr/>
              </p:nvSpPr>
              <p:spPr>
                <a:xfrm>
                  <a:off x="72113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0" name="Google Shape;680;p7"/>
                <p:cNvSpPr/>
                <p:nvPr/>
              </p:nvSpPr>
              <p:spPr>
                <a:xfrm>
                  <a:off x="73197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1" name="Google Shape;681;p7"/>
                <p:cNvSpPr/>
                <p:nvPr/>
              </p:nvSpPr>
              <p:spPr>
                <a:xfrm>
                  <a:off x="742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2" name="Google Shape;682;p7"/>
                <p:cNvSpPr/>
                <p:nvPr/>
              </p:nvSpPr>
              <p:spPr>
                <a:xfrm>
                  <a:off x="75362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3" name="Google Shape;683;p7"/>
                <p:cNvSpPr/>
                <p:nvPr/>
              </p:nvSpPr>
              <p:spPr>
                <a:xfrm>
                  <a:off x="7644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4" name="Google Shape;684;p7"/>
                <p:cNvSpPr/>
                <p:nvPr/>
              </p:nvSpPr>
              <p:spPr>
                <a:xfrm>
                  <a:off x="77528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5" name="Google Shape;685;p7"/>
                <p:cNvSpPr/>
                <p:nvPr/>
              </p:nvSpPr>
              <p:spPr>
                <a:xfrm>
                  <a:off x="7861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6" name="Google Shape;686;p7"/>
                <p:cNvSpPr/>
                <p:nvPr/>
              </p:nvSpPr>
              <p:spPr>
                <a:xfrm>
                  <a:off x="79693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7" name="Google Shape;687;p7"/>
                <p:cNvSpPr/>
                <p:nvPr/>
              </p:nvSpPr>
              <p:spPr>
                <a:xfrm>
                  <a:off x="8077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688" name="Google Shape;688;p7"/>
            <p:cNvSpPr/>
            <p:nvPr/>
          </p:nvSpPr>
          <p:spPr>
            <a:xfrm>
              <a:off x="-175" y="4772700"/>
              <a:ext cx="9144000" cy="370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188675" y="4772700"/>
              <a:ext cx="766889" cy="766868"/>
            </a:xfrm>
            <a:custGeom>
              <a:rect b="b" l="l" r="r" t="t"/>
              <a:pathLst>
                <a:path extrusionOk="0" h="37114" w="37115">
                  <a:moveTo>
                    <a:pt x="18565" y="0"/>
                  </a:moveTo>
                  <a:lnTo>
                    <a:pt x="1" y="18549"/>
                  </a:lnTo>
                  <a:lnTo>
                    <a:pt x="18550" y="37113"/>
                  </a:lnTo>
                  <a:lnTo>
                    <a:pt x="37114" y="18565"/>
                  </a:lnTo>
                  <a:lnTo>
                    <a:pt x="185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2_1"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8"/>
          <p:cNvSpPr/>
          <p:nvPr/>
        </p:nvSpPr>
        <p:spPr>
          <a:xfrm>
            <a:off x="-1400" y="0"/>
            <a:ext cx="9145500" cy="45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8"/>
          <p:cNvSpPr txBox="1"/>
          <p:nvPr>
            <p:ph idx="1" type="subTitle"/>
          </p:nvPr>
        </p:nvSpPr>
        <p:spPr>
          <a:xfrm>
            <a:off x="720000" y="2024700"/>
            <a:ext cx="3754200" cy="18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3" name="Google Shape;693;p8"/>
          <p:cNvSpPr txBox="1"/>
          <p:nvPr>
            <p:ph idx="2" type="subTitle"/>
          </p:nvPr>
        </p:nvSpPr>
        <p:spPr>
          <a:xfrm>
            <a:off x="4669799" y="2024700"/>
            <a:ext cx="3754200" cy="18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8"/>
          <p:cNvSpPr txBox="1"/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695" name="Google Shape;695;p8"/>
          <p:cNvGrpSpPr/>
          <p:nvPr/>
        </p:nvGrpSpPr>
        <p:grpSpPr>
          <a:xfrm>
            <a:off x="-1016875" y="-1048925"/>
            <a:ext cx="12327014" cy="1498825"/>
            <a:chOff x="-1016875" y="-641075"/>
            <a:chExt cx="12327014" cy="1498825"/>
          </a:xfrm>
        </p:grpSpPr>
        <p:grpSp>
          <p:nvGrpSpPr>
            <p:cNvPr id="696" name="Google Shape;696;p8"/>
            <p:cNvGrpSpPr/>
            <p:nvPr/>
          </p:nvGrpSpPr>
          <p:grpSpPr>
            <a:xfrm>
              <a:off x="-1016875" y="-641075"/>
              <a:ext cx="6914500" cy="1498825"/>
              <a:chOff x="2663400" y="1312375"/>
              <a:chExt cx="6914500" cy="1498825"/>
            </a:xfrm>
          </p:grpSpPr>
          <p:sp>
            <p:nvSpPr>
              <p:cNvPr id="697" name="Google Shape;697;p8"/>
              <p:cNvSpPr/>
              <p:nvPr/>
            </p:nvSpPr>
            <p:spPr>
              <a:xfrm>
                <a:off x="2663400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8"/>
              <p:cNvSpPr/>
              <p:nvPr/>
            </p:nvSpPr>
            <p:spPr>
              <a:xfrm>
                <a:off x="2771675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0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8"/>
              <p:cNvSpPr/>
              <p:nvPr/>
            </p:nvSpPr>
            <p:spPr>
              <a:xfrm>
                <a:off x="2879975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8"/>
              <p:cNvSpPr/>
              <p:nvPr/>
            </p:nvSpPr>
            <p:spPr>
              <a:xfrm>
                <a:off x="2988250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1" y="59952"/>
                    </a:moveTo>
                    <a:lnTo>
                      <a:pt x="60011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8"/>
              <p:cNvSpPr/>
              <p:nvPr/>
            </p:nvSpPr>
            <p:spPr>
              <a:xfrm>
                <a:off x="3096550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8"/>
              <p:cNvSpPr/>
              <p:nvPr/>
            </p:nvSpPr>
            <p:spPr>
              <a:xfrm>
                <a:off x="320482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8"/>
              <p:cNvSpPr/>
              <p:nvPr/>
            </p:nvSpPr>
            <p:spPr>
              <a:xfrm>
                <a:off x="331315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8"/>
              <p:cNvSpPr/>
              <p:nvPr/>
            </p:nvSpPr>
            <p:spPr>
              <a:xfrm>
                <a:off x="3421375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8"/>
              <p:cNvSpPr/>
              <p:nvPr/>
            </p:nvSpPr>
            <p:spPr>
              <a:xfrm>
                <a:off x="35297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8"/>
              <p:cNvSpPr/>
              <p:nvPr/>
            </p:nvSpPr>
            <p:spPr>
              <a:xfrm>
                <a:off x="363797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8"/>
              <p:cNvSpPr/>
              <p:nvPr/>
            </p:nvSpPr>
            <p:spPr>
              <a:xfrm>
                <a:off x="3746250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0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8"/>
              <p:cNvSpPr/>
              <p:nvPr/>
            </p:nvSpPr>
            <p:spPr>
              <a:xfrm>
                <a:off x="385455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8"/>
              <p:cNvSpPr/>
              <p:nvPr/>
            </p:nvSpPr>
            <p:spPr>
              <a:xfrm>
                <a:off x="396282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8"/>
              <p:cNvSpPr/>
              <p:nvPr/>
            </p:nvSpPr>
            <p:spPr>
              <a:xfrm>
                <a:off x="40711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8"/>
              <p:cNvSpPr/>
              <p:nvPr/>
            </p:nvSpPr>
            <p:spPr>
              <a:xfrm>
                <a:off x="4179400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8"/>
              <p:cNvSpPr/>
              <p:nvPr/>
            </p:nvSpPr>
            <p:spPr>
              <a:xfrm>
                <a:off x="42877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8"/>
              <p:cNvSpPr/>
              <p:nvPr/>
            </p:nvSpPr>
            <p:spPr>
              <a:xfrm>
                <a:off x="4395950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8"/>
              <p:cNvSpPr/>
              <p:nvPr/>
            </p:nvSpPr>
            <p:spPr>
              <a:xfrm>
                <a:off x="4504250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8"/>
              <p:cNvSpPr/>
              <p:nvPr/>
            </p:nvSpPr>
            <p:spPr>
              <a:xfrm>
                <a:off x="461252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8"/>
              <p:cNvSpPr/>
              <p:nvPr/>
            </p:nvSpPr>
            <p:spPr>
              <a:xfrm>
                <a:off x="472085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8"/>
              <p:cNvSpPr/>
              <p:nvPr/>
            </p:nvSpPr>
            <p:spPr>
              <a:xfrm>
                <a:off x="48291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8"/>
              <p:cNvSpPr/>
              <p:nvPr/>
            </p:nvSpPr>
            <p:spPr>
              <a:xfrm>
                <a:off x="49374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8"/>
              <p:cNvSpPr/>
              <p:nvPr/>
            </p:nvSpPr>
            <p:spPr>
              <a:xfrm>
                <a:off x="504567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8"/>
              <p:cNvSpPr/>
              <p:nvPr/>
            </p:nvSpPr>
            <p:spPr>
              <a:xfrm>
                <a:off x="5153950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0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8"/>
              <p:cNvSpPr/>
              <p:nvPr/>
            </p:nvSpPr>
            <p:spPr>
              <a:xfrm>
                <a:off x="526225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8"/>
              <p:cNvSpPr/>
              <p:nvPr/>
            </p:nvSpPr>
            <p:spPr>
              <a:xfrm>
                <a:off x="5370525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0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8"/>
              <p:cNvSpPr/>
              <p:nvPr/>
            </p:nvSpPr>
            <p:spPr>
              <a:xfrm>
                <a:off x="54788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8"/>
              <p:cNvSpPr/>
              <p:nvPr/>
            </p:nvSpPr>
            <p:spPr>
              <a:xfrm>
                <a:off x="558710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8"/>
              <p:cNvSpPr/>
              <p:nvPr/>
            </p:nvSpPr>
            <p:spPr>
              <a:xfrm>
                <a:off x="56954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8"/>
              <p:cNvSpPr/>
              <p:nvPr/>
            </p:nvSpPr>
            <p:spPr>
              <a:xfrm>
                <a:off x="580367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8"/>
              <p:cNvSpPr/>
              <p:nvPr/>
            </p:nvSpPr>
            <p:spPr>
              <a:xfrm>
                <a:off x="5911950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8"/>
              <p:cNvSpPr/>
              <p:nvPr/>
            </p:nvSpPr>
            <p:spPr>
              <a:xfrm>
                <a:off x="6020225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8"/>
              <p:cNvSpPr/>
              <p:nvPr/>
            </p:nvSpPr>
            <p:spPr>
              <a:xfrm>
                <a:off x="6128550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8"/>
              <p:cNvSpPr/>
              <p:nvPr/>
            </p:nvSpPr>
            <p:spPr>
              <a:xfrm>
                <a:off x="62368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8"/>
              <p:cNvSpPr/>
              <p:nvPr/>
            </p:nvSpPr>
            <p:spPr>
              <a:xfrm>
                <a:off x="6345100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8"/>
              <p:cNvSpPr/>
              <p:nvPr/>
            </p:nvSpPr>
            <p:spPr>
              <a:xfrm>
                <a:off x="645340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8"/>
              <p:cNvSpPr/>
              <p:nvPr/>
            </p:nvSpPr>
            <p:spPr>
              <a:xfrm>
                <a:off x="6561675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8"/>
              <p:cNvSpPr/>
              <p:nvPr/>
            </p:nvSpPr>
            <p:spPr>
              <a:xfrm>
                <a:off x="6669950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8"/>
              <p:cNvSpPr/>
              <p:nvPr/>
            </p:nvSpPr>
            <p:spPr>
              <a:xfrm>
                <a:off x="677822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8"/>
              <p:cNvSpPr/>
              <p:nvPr/>
            </p:nvSpPr>
            <p:spPr>
              <a:xfrm>
                <a:off x="68865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7" name="Google Shape;737;p8"/>
              <p:cNvSpPr/>
              <p:nvPr/>
            </p:nvSpPr>
            <p:spPr>
              <a:xfrm>
                <a:off x="699480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8"/>
              <p:cNvSpPr/>
              <p:nvPr/>
            </p:nvSpPr>
            <p:spPr>
              <a:xfrm>
                <a:off x="71031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8"/>
              <p:cNvSpPr/>
              <p:nvPr/>
            </p:nvSpPr>
            <p:spPr>
              <a:xfrm>
                <a:off x="721137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0" name="Google Shape;740;p8"/>
              <p:cNvSpPr/>
              <p:nvPr/>
            </p:nvSpPr>
            <p:spPr>
              <a:xfrm>
                <a:off x="731970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8"/>
              <p:cNvSpPr/>
              <p:nvPr/>
            </p:nvSpPr>
            <p:spPr>
              <a:xfrm>
                <a:off x="742797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8"/>
              <p:cNvSpPr/>
              <p:nvPr/>
            </p:nvSpPr>
            <p:spPr>
              <a:xfrm>
                <a:off x="7536200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1" y="59952"/>
                    </a:moveTo>
                    <a:lnTo>
                      <a:pt x="60011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8"/>
              <p:cNvSpPr/>
              <p:nvPr/>
            </p:nvSpPr>
            <p:spPr>
              <a:xfrm>
                <a:off x="76445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8"/>
              <p:cNvSpPr/>
              <p:nvPr/>
            </p:nvSpPr>
            <p:spPr>
              <a:xfrm>
                <a:off x="7752800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0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8"/>
              <p:cNvSpPr/>
              <p:nvPr/>
            </p:nvSpPr>
            <p:spPr>
              <a:xfrm>
                <a:off x="786110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8"/>
              <p:cNvSpPr/>
              <p:nvPr/>
            </p:nvSpPr>
            <p:spPr>
              <a:xfrm>
                <a:off x="796937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8"/>
              <p:cNvSpPr/>
              <p:nvPr/>
            </p:nvSpPr>
            <p:spPr>
              <a:xfrm>
                <a:off x="807767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8" name="Google Shape;748;p8"/>
            <p:cNvGrpSpPr/>
            <p:nvPr/>
          </p:nvGrpSpPr>
          <p:grpSpPr>
            <a:xfrm>
              <a:off x="4503914" y="-641075"/>
              <a:ext cx="6806225" cy="1498825"/>
              <a:chOff x="2771675" y="1312375"/>
              <a:chExt cx="6806225" cy="1498825"/>
            </a:xfrm>
          </p:grpSpPr>
          <p:sp>
            <p:nvSpPr>
              <p:cNvPr id="749" name="Google Shape;749;p8"/>
              <p:cNvSpPr/>
              <p:nvPr/>
            </p:nvSpPr>
            <p:spPr>
              <a:xfrm>
                <a:off x="2771675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0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750;p8"/>
              <p:cNvSpPr/>
              <p:nvPr/>
            </p:nvSpPr>
            <p:spPr>
              <a:xfrm>
                <a:off x="2879975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8"/>
              <p:cNvSpPr/>
              <p:nvPr/>
            </p:nvSpPr>
            <p:spPr>
              <a:xfrm>
                <a:off x="2988250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1" y="59952"/>
                    </a:moveTo>
                    <a:lnTo>
                      <a:pt x="60011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8"/>
              <p:cNvSpPr/>
              <p:nvPr/>
            </p:nvSpPr>
            <p:spPr>
              <a:xfrm>
                <a:off x="3096550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3" name="Google Shape;753;p8"/>
              <p:cNvSpPr/>
              <p:nvPr/>
            </p:nvSpPr>
            <p:spPr>
              <a:xfrm>
                <a:off x="320482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4" name="Google Shape;754;p8"/>
              <p:cNvSpPr/>
              <p:nvPr/>
            </p:nvSpPr>
            <p:spPr>
              <a:xfrm>
                <a:off x="331315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8"/>
              <p:cNvSpPr/>
              <p:nvPr/>
            </p:nvSpPr>
            <p:spPr>
              <a:xfrm>
                <a:off x="3421375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8"/>
              <p:cNvSpPr/>
              <p:nvPr/>
            </p:nvSpPr>
            <p:spPr>
              <a:xfrm>
                <a:off x="35297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7" name="Google Shape;757;p8"/>
              <p:cNvSpPr/>
              <p:nvPr/>
            </p:nvSpPr>
            <p:spPr>
              <a:xfrm>
                <a:off x="363797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8" name="Google Shape;758;p8"/>
              <p:cNvSpPr/>
              <p:nvPr/>
            </p:nvSpPr>
            <p:spPr>
              <a:xfrm>
                <a:off x="3746250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0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9" name="Google Shape;759;p8"/>
              <p:cNvSpPr/>
              <p:nvPr/>
            </p:nvSpPr>
            <p:spPr>
              <a:xfrm>
                <a:off x="385455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8"/>
              <p:cNvSpPr/>
              <p:nvPr/>
            </p:nvSpPr>
            <p:spPr>
              <a:xfrm>
                <a:off x="396282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8"/>
              <p:cNvSpPr/>
              <p:nvPr/>
            </p:nvSpPr>
            <p:spPr>
              <a:xfrm>
                <a:off x="40711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8"/>
              <p:cNvSpPr/>
              <p:nvPr/>
            </p:nvSpPr>
            <p:spPr>
              <a:xfrm>
                <a:off x="4179400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8"/>
              <p:cNvSpPr/>
              <p:nvPr/>
            </p:nvSpPr>
            <p:spPr>
              <a:xfrm>
                <a:off x="42877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4" name="Google Shape;764;p8"/>
              <p:cNvSpPr/>
              <p:nvPr/>
            </p:nvSpPr>
            <p:spPr>
              <a:xfrm>
                <a:off x="4395950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8"/>
              <p:cNvSpPr/>
              <p:nvPr/>
            </p:nvSpPr>
            <p:spPr>
              <a:xfrm>
                <a:off x="4504250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8"/>
              <p:cNvSpPr/>
              <p:nvPr/>
            </p:nvSpPr>
            <p:spPr>
              <a:xfrm>
                <a:off x="461252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767;p8"/>
              <p:cNvSpPr/>
              <p:nvPr/>
            </p:nvSpPr>
            <p:spPr>
              <a:xfrm>
                <a:off x="472085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768;p8"/>
              <p:cNvSpPr/>
              <p:nvPr/>
            </p:nvSpPr>
            <p:spPr>
              <a:xfrm>
                <a:off x="48291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8"/>
              <p:cNvSpPr/>
              <p:nvPr/>
            </p:nvSpPr>
            <p:spPr>
              <a:xfrm>
                <a:off x="49374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8"/>
              <p:cNvSpPr/>
              <p:nvPr/>
            </p:nvSpPr>
            <p:spPr>
              <a:xfrm>
                <a:off x="504567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8"/>
              <p:cNvSpPr/>
              <p:nvPr/>
            </p:nvSpPr>
            <p:spPr>
              <a:xfrm>
                <a:off x="5153950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0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8"/>
              <p:cNvSpPr/>
              <p:nvPr/>
            </p:nvSpPr>
            <p:spPr>
              <a:xfrm>
                <a:off x="526225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8"/>
              <p:cNvSpPr/>
              <p:nvPr/>
            </p:nvSpPr>
            <p:spPr>
              <a:xfrm>
                <a:off x="5370525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0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8"/>
              <p:cNvSpPr/>
              <p:nvPr/>
            </p:nvSpPr>
            <p:spPr>
              <a:xfrm>
                <a:off x="54788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5" name="Google Shape;775;p8"/>
              <p:cNvSpPr/>
              <p:nvPr/>
            </p:nvSpPr>
            <p:spPr>
              <a:xfrm>
                <a:off x="558710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Google Shape;776;p8"/>
              <p:cNvSpPr/>
              <p:nvPr/>
            </p:nvSpPr>
            <p:spPr>
              <a:xfrm>
                <a:off x="56954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7" name="Google Shape;777;p8"/>
              <p:cNvSpPr/>
              <p:nvPr/>
            </p:nvSpPr>
            <p:spPr>
              <a:xfrm>
                <a:off x="580367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8"/>
              <p:cNvSpPr/>
              <p:nvPr/>
            </p:nvSpPr>
            <p:spPr>
              <a:xfrm>
                <a:off x="5911950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8"/>
              <p:cNvSpPr/>
              <p:nvPr/>
            </p:nvSpPr>
            <p:spPr>
              <a:xfrm>
                <a:off x="6020225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8"/>
              <p:cNvSpPr/>
              <p:nvPr/>
            </p:nvSpPr>
            <p:spPr>
              <a:xfrm>
                <a:off x="6128550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8"/>
              <p:cNvSpPr/>
              <p:nvPr/>
            </p:nvSpPr>
            <p:spPr>
              <a:xfrm>
                <a:off x="62368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Google Shape;782;p8"/>
              <p:cNvSpPr/>
              <p:nvPr/>
            </p:nvSpPr>
            <p:spPr>
              <a:xfrm>
                <a:off x="6345100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8"/>
              <p:cNvSpPr/>
              <p:nvPr/>
            </p:nvSpPr>
            <p:spPr>
              <a:xfrm>
                <a:off x="645340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8"/>
              <p:cNvSpPr/>
              <p:nvPr/>
            </p:nvSpPr>
            <p:spPr>
              <a:xfrm>
                <a:off x="6561675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8"/>
              <p:cNvSpPr/>
              <p:nvPr/>
            </p:nvSpPr>
            <p:spPr>
              <a:xfrm>
                <a:off x="6669950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8"/>
              <p:cNvSpPr/>
              <p:nvPr/>
            </p:nvSpPr>
            <p:spPr>
              <a:xfrm>
                <a:off x="677822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8"/>
              <p:cNvSpPr/>
              <p:nvPr/>
            </p:nvSpPr>
            <p:spPr>
              <a:xfrm>
                <a:off x="68865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8"/>
              <p:cNvSpPr/>
              <p:nvPr/>
            </p:nvSpPr>
            <p:spPr>
              <a:xfrm>
                <a:off x="699480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8"/>
              <p:cNvSpPr/>
              <p:nvPr/>
            </p:nvSpPr>
            <p:spPr>
              <a:xfrm>
                <a:off x="71031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8"/>
              <p:cNvSpPr/>
              <p:nvPr/>
            </p:nvSpPr>
            <p:spPr>
              <a:xfrm>
                <a:off x="721137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8"/>
              <p:cNvSpPr/>
              <p:nvPr/>
            </p:nvSpPr>
            <p:spPr>
              <a:xfrm>
                <a:off x="731970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8"/>
              <p:cNvSpPr/>
              <p:nvPr/>
            </p:nvSpPr>
            <p:spPr>
              <a:xfrm>
                <a:off x="742797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793;p8"/>
              <p:cNvSpPr/>
              <p:nvPr/>
            </p:nvSpPr>
            <p:spPr>
              <a:xfrm>
                <a:off x="7536200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1" y="59952"/>
                    </a:moveTo>
                    <a:lnTo>
                      <a:pt x="60011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4" name="Google Shape;794;p8"/>
              <p:cNvSpPr/>
              <p:nvPr/>
            </p:nvSpPr>
            <p:spPr>
              <a:xfrm>
                <a:off x="76445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5" name="Google Shape;795;p8"/>
              <p:cNvSpPr/>
              <p:nvPr/>
            </p:nvSpPr>
            <p:spPr>
              <a:xfrm>
                <a:off x="7752800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0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6" name="Google Shape;796;p8"/>
              <p:cNvSpPr/>
              <p:nvPr/>
            </p:nvSpPr>
            <p:spPr>
              <a:xfrm>
                <a:off x="786110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8"/>
              <p:cNvSpPr/>
              <p:nvPr/>
            </p:nvSpPr>
            <p:spPr>
              <a:xfrm>
                <a:off x="796937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8"/>
              <p:cNvSpPr/>
              <p:nvPr/>
            </p:nvSpPr>
            <p:spPr>
              <a:xfrm>
                <a:off x="807767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99" name="Google Shape;799;p8"/>
          <p:cNvGrpSpPr/>
          <p:nvPr/>
        </p:nvGrpSpPr>
        <p:grpSpPr>
          <a:xfrm>
            <a:off x="7756519" y="-222548"/>
            <a:ext cx="1343156" cy="1343130"/>
            <a:chOff x="7505225" y="3044825"/>
            <a:chExt cx="1305175" cy="1305150"/>
          </a:xfrm>
        </p:grpSpPr>
        <p:sp>
          <p:nvSpPr>
            <p:cNvPr id="800" name="Google Shape;800;p8"/>
            <p:cNvSpPr/>
            <p:nvPr/>
          </p:nvSpPr>
          <p:spPr>
            <a:xfrm>
              <a:off x="7505225" y="3044825"/>
              <a:ext cx="1305175" cy="1305150"/>
            </a:xfrm>
            <a:custGeom>
              <a:rect b="b" l="l" r="r" t="t"/>
              <a:pathLst>
                <a:path extrusionOk="0" h="52206" w="52207">
                  <a:moveTo>
                    <a:pt x="26114" y="0"/>
                  </a:moveTo>
                  <a:lnTo>
                    <a:pt x="1" y="26092"/>
                  </a:lnTo>
                  <a:lnTo>
                    <a:pt x="26093" y="52206"/>
                  </a:lnTo>
                  <a:lnTo>
                    <a:pt x="52207" y="26114"/>
                  </a:lnTo>
                  <a:lnTo>
                    <a:pt x="261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8"/>
            <p:cNvSpPr/>
            <p:nvPr/>
          </p:nvSpPr>
          <p:spPr>
            <a:xfrm>
              <a:off x="7770575" y="3310175"/>
              <a:ext cx="774475" cy="774475"/>
            </a:xfrm>
            <a:custGeom>
              <a:rect b="b" l="l" r="r" t="t"/>
              <a:pathLst>
                <a:path extrusionOk="0" h="30979" w="30979">
                  <a:moveTo>
                    <a:pt x="15496" y="0"/>
                  </a:moveTo>
                  <a:lnTo>
                    <a:pt x="1" y="15483"/>
                  </a:lnTo>
                  <a:lnTo>
                    <a:pt x="15483" y="30978"/>
                  </a:lnTo>
                  <a:lnTo>
                    <a:pt x="30979" y="15496"/>
                  </a:lnTo>
                  <a:lnTo>
                    <a:pt x="154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49411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8"/>
            <p:cNvSpPr/>
            <p:nvPr/>
          </p:nvSpPr>
          <p:spPr>
            <a:xfrm>
              <a:off x="7966325" y="3505900"/>
              <a:ext cx="383000" cy="383000"/>
            </a:xfrm>
            <a:custGeom>
              <a:rect b="b" l="l" r="r" t="t"/>
              <a:pathLst>
                <a:path extrusionOk="0" h="15320" w="15320">
                  <a:moveTo>
                    <a:pt x="7663" y="1"/>
                  </a:moveTo>
                  <a:lnTo>
                    <a:pt x="0" y="7657"/>
                  </a:lnTo>
                  <a:lnTo>
                    <a:pt x="7656" y="15320"/>
                  </a:lnTo>
                  <a:lnTo>
                    <a:pt x="15319" y="7664"/>
                  </a:lnTo>
                  <a:lnTo>
                    <a:pt x="76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89411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9"/>
          <p:cNvSpPr txBox="1"/>
          <p:nvPr>
            <p:ph idx="1" type="body"/>
          </p:nvPr>
        </p:nvSpPr>
        <p:spPr>
          <a:xfrm>
            <a:off x="720000" y="1775225"/>
            <a:ext cx="4503600" cy="22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05" name="Google Shape;805;p9"/>
          <p:cNvSpPr txBox="1"/>
          <p:nvPr>
            <p:ph type="title"/>
          </p:nvPr>
        </p:nvSpPr>
        <p:spPr>
          <a:xfrm>
            <a:off x="720000" y="540000"/>
            <a:ext cx="70836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806" name="Google Shape;806;p9"/>
          <p:cNvGrpSpPr/>
          <p:nvPr/>
        </p:nvGrpSpPr>
        <p:grpSpPr>
          <a:xfrm>
            <a:off x="-1016875" y="-1048925"/>
            <a:ext cx="12327014" cy="1498925"/>
            <a:chOff x="-1016875" y="-1048925"/>
            <a:chExt cx="12327014" cy="1498925"/>
          </a:xfrm>
        </p:grpSpPr>
        <p:sp>
          <p:nvSpPr>
            <p:cNvPr id="807" name="Google Shape;807;p9"/>
            <p:cNvSpPr/>
            <p:nvPr/>
          </p:nvSpPr>
          <p:spPr>
            <a:xfrm>
              <a:off x="-1400" y="0"/>
              <a:ext cx="9145500" cy="450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8" name="Google Shape;808;p9"/>
            <p:cNvGrpSpPr/>
            <p:nvPr/>
          </p:nvGrpSpPr>
          <p:grpSpPr>
            <a:xfrm>
              <a:off x="-1016875" y="-1048925"/>
              <a:ext cx="12327014" cy="1498825"/>
              <a:chOff x="-1016875" y="-641075"/>
              <a:chExt cx="12327014" cy="1498825"/>
            </a:xfrm>
          </p:grpSpPr>
          <p:grpSp>
            <p:nvGrpSpPr>
              <p:cNvPr id="809" name="Google Shape;809;p9"/>
              <p:cNvGrpSpPr/>
              <p:nvPr/>
            </p:nvGrpSpPr>
            <p:grpSpPr>
              <a:xfrm>
                <a:off x="-1016875" y="-641075"/>
                <a:ext cx="6914500" cy="1498825"/>
                <a:chOff x="2663400" y="1312375"/>
                <a:chExt cx="6914500" cy="1498825"/>
              </a:xfrm>
            </p:grpSpPr>
            <p:sp>
              <p:nvSpPr>
                <p:cNvPr id="810" name="Google Shape;810;p9"/>
                <p:cNvSpPr/>
                <p:nvPr/>
              </p:nvSpPr>
              <p:spPr>
                <a:xfrm>
                  <a:off x="26634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1" name="Google Shape;811;p9"/>
                <p:cNvSpPr/>
                <p:nvPr/>
              </p:nvSpPr>
              <p:spPr>
                <a:xfrm>
                  <a:off x="277167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2" name="Google Shape;812;p9"/>
                <p:cNvSpPr/>
                <p:nvPr/>
              </p:nvSpPr>
              <p:spPr>
                <a:xfrm>
                  <a:off x="28799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3" name="Google Shape;813;p9"/>
                <p:cNvSpPr/>
                <p:nvPr/>
              </p:nvSpPr>
              <p:spPr>
                <a:xfrm>
                  <a:off x="2988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4" name="Google Shape;814;p9"/>
                <p:cNvSpPr/>
                <p:nvPr/>
              </p:nvSpPr>
              <p:spPr>
                <a:xfrm>
                  <a:off x="3096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5" name="Google Shape;815;p9"/>
                <p:cNvSpPr/>
                <p:nvPr/>
              </p:nvSpPr>
              <p:spPr>
                <a:xfrm>
                  <a:off x="3204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6" name="Google Shape;816;p9"/>
                <p:cNvSpPr/>
                <p:nvPr/>
              </p:nvSpPr>
              <p:spPr>
                <a:xfrm>
                  <a:off x="33131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7" name="Google Shape;817;p9"/>
                <p:cNvSpPr/>
                <p:nvPr/>
              </p:nvSpPr>
              <p:spPr>
                <a:xfrm>
                  <a:off x="34213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8" name="Google Shape;818;p9"/>
                <p:cNvSpPr/>
                <p:nvPr/>
              </p:nvSpPr>
              <p:spPr>
                <a:xfrm>
                  <a:off x="3529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9" name="Google Shape;819;p9"/>
                <p:cNvSpPr/>
                <p:nvPr/>
              </p:nvSpPr>
              <p:spPr>
                <a:xfrm>
                  <a:off x="363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0" name="Google Shape;820;p9"/>
                <p:cNvSpPr/>
                <p:nvPr/>
              </p:nvSpPr>
              <p:spPr>
                <a:xfrm>
                  <a:off x="3746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1" name="Google Shape;821;p9"/>
                <p:cNvSpPr/>
                <p:nvPr/>
              </p:nvSpPr>
              <p:spPr>
                <a:xfrm>
                  <a:off x="38545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2" name="Google Shape;822;p9"/>
                <p:cNvSpPr/>
                <p:nvPr/>
              </p:nvSpPr>
              <p:spPr>
                <a:xfrm>
                  <a:off x="3962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3" name="Google Shape;823;p9"/>
                <p:cNvSpPr/>
                <p:nvPr/>
              </p:nvSpPr>
              <p:spPr>
                <a:xfrm>
                  <a:off x="4071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4" name="Google Shape;824;p9"/>
                <p:cNvSpPr/>
                <p:nvPr/>
              </p:nvSpPr>
              <p:spPr>
                <a:xfrm>
                  <a:off x="417940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5" name="Google Shape;825;p9"/>
                <p:cNvSpPr/>
                <p:nvPr/>
              </p:nvSpPr>
              <p:spPr>
                <a:xfrm>
                  <a:off x="4287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6" name="Google Shape;826;p9"/>
                <p:cNvSpPr/>
                <p:nvPr/>
              </p:nvSpPr>
              <p:spPr>
                <a:xfrm>
                  <a:off x="4395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7" name="Google Shape;827;p9"/>
                <p:cNvSpPr/>
                <p:nvPr/>
              </p:nvSpPr>
              <p:spPr>
                <a:xfrm>
                  <a:off x="45042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8" name="Google Shape;828;p9"/>
                <p:cNvSpPr/>
                <p:nvPr/>
              </p:nvSpPr>
              <p:spPr>
                <a:xfrm>
                  <a:off x="46125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9" name="Google Shape;829;p9"/>
                <p:cNvSpPr/>
                <p:nvPr/>
              </p:nvSpPr>
              <p:spPr>
                <a:xfrm>
                  <a:off x="47208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0" name="Google Shape;830;p9"/>
                <p:cNvSpPr/>
                <p:nvPr/>
              </p:nvSpPr>
              <p:spPr>
                <a:xfrm>
                  <a:off x="4829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1" name="Google Shape;831;p9"/>
                <p:cNvSpPr/>
                <p:nvPr/>
              </p:nvSpPr>
              <p:spPr>
                <a:xfrm>
                  <a:off x="4937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2" name="Google Shape;832;p9"/>
                <p:cNvSpPr/>
                <p:nvPr/>
              </p:nvSpPr>
              <p:spPr>
                <a:xfrm>
                  <a:off x="5045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3" name="Google Shape;833;p9"/>
                <p:cNvSpPr/>
                <p:nvPr/>
              </p:nvSpPr>
              <p:spPr>
                <a:xfrm>
                  <a:off x="51539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4" name="Google Shape;834;p9"/>
                <p:cNvSpPr/>
                <p:nvPr/>
              </p:nvSpPr>
              <p:spPr>
                <a:xfrm>
                  <a:off x="52622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5" name="Google Shape;835;p9"/>
                <p:cNvSpPr/>
                <p:nvPr/>
              </p:nvSpPr>
              <p:spPr>
                <a:xfrm>
                  <a:off x="537052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6" name="Google Shape;836;p9"/>
                <p:cNvSpPr/>
                <p:nvPr/>
              </p:nvSpPr>
              <p:spPr>
                <a:xfrm>
                  <a:off x="5478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7" name="Google Shape;837;p9"/>
                <p:cNvSpPr/>
                <p:nvPr/>
              </p:nvSpPr>
              <p:spPr>
                <a:xfrm>
                  <a:off x="5587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8" name="Google Shape;838;p9"/>
                <p:cNvSpPr/>
                <p:nvPr/>
              </p:nvSpPr>
              <p:spPr>
                <a:xfrm>
                  <a:off x="5695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9" name="Google Shape;839;p9"/>
                <p:cNvSpPr/>
                <p:nvPr/>
              </p:nvSpPr>
              <p:spPr>
                <a:xfrm>
                  <a:off x="5803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0" name="Google Shape;840;p9"/>
                <p:cNvSpPr/>
                <p:nvPr/>
              </p:nvSpPr>
              <p:spPr>
                <a:xfrm>
                  <a:off x="5911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1" name="Google Shape;841;p9"/>
                <p:cNvSpPr/>
                <p:nvPr/>
              </p:nvSpPr>
              <p:spPr>
                <a:xfrm>
                  <a:off x="602022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2" name="Google Shape;842;p9"/>
                <p:cNvSpPr/>
                <p:nvPr/>
              </p:nvSpPr>
              <p:spPr>
                <a:xfrm>
                  <a:off x="6128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3" name="Google Shape;843;p9"/>
                <p:cNvSpPr/>
                <p:nvPr/>
              </p:nvSpPr>
              <p:spPr>
                <a:xfrm>
                  <a:off x="6236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4" name="Google Shape;844;p9"/>
                <p:cNvSpPr/>
                <p:nvPr/>
              </p:nvSpPr>
              <p:spPr>
                <a:xfrm>
                  <a:off x="63451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5" name="Google Shape;845;p9"/>
                <p:cNvSpPr/>
                <p:nvPr/>
              </p:nvSpPr>
              <p:spPr>
                <a:xfrm>
                  <a:off x="64534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6" name="Google Shape;846;p9"/>
                <p:cNvSpPr/>
                <p:nvPr/>
              </p:nvSpPr>
              <p:spPr>
                <a:xfrm>
                  <a:off x="65616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7" name="Google Shape;847;p9"/>
                <p:cNvSpPr/>
                <p:nvPr/>
              </p:nvSpPr>
              <p:spPr>
                <a:xfrm>
                  <a:off x="6669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8" name="Google Shape;848;p9"/>
                <p:cNvSpPr/>
                <p:nvPr/>
              </p:nvSpPr>
              <p:spPr>
                <a:xfrm>
                  <a:off x="67782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9" name="Google Shape;849;p9"/>
                <p:cNvSpPr/>
                <p:nvPr/>
              </p:nvSpPr>
              <p:spPr>
                <a:xfrm>
                  <a:off x="6886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0" name="Google Shape;850;p9"/>
                <p:cNvSpPr/>
                <p:nvPr/>
              </p:nvSpPr>
              <p:spPr>
                <a:xfrm>
                  <a:off x="69948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1" name="Google Shape;851;p9"/>
                <p:cNvSpPr/>
                <p:nvPr/>
              </p:nvSpPr>
              <p:spPr>
                <a:xfrm>
                  <a:off x="7103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2" name="Google Shape;852;p9"/>
                <p:cNvSpPr/>
                <p:nvPr/>
              </p:nvSpPr>
              <p:spPr>
                <a:xfrm>
                  <a:off x="72113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3" name="Google Shape;853;p9"/>
                <p:cNvSpPr/>
                <p:nvPr/>
              </p:nvSpPr>
              <p:spPr>
                <a:xfrm>
                  <a:off x="73197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4" name="Google Shape;854;p9"/>
                <p:cNvSpPr/>
                <p:nvPr/>
              </p:nvSpPr>
              <p:spPr>
                <a:xfrm>
                  <a:off x="742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5" name="Google Shape;855;p9"/>
                <p:cNvSpPr/>
                <p:nvPr/>
              </p:nvSpPr>
              <p:spPr>
                <a:xfrm>
                  <a:off x="75362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6" name="Google Shape;856;p9"/>
                <p:cNvSpPr/>
                <p:nvPr/>
              </p:nvSpPr>
              <p:spPr>
                <a:xfrm>
                  <a:off x="7644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7" name="Google Shape;857;p9"/>
                <p:cNvSpPr/>
                <p:nvPr/>
              </p:nvSpPr>
              <p:spPr>
                <a:xfrm>
                  <a:off x="77528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8" name="Google Shape;858;p9"/>
                <p:cNvSpPr/>
                <p:nvPr/>
              </p:nvSpPr>
              <p:spPr>
                <a:xfrm>
                  <a:off x="7861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9" name="Google Shape;859;p9"/>
                <p:cNvSpPr/>
                <p:nvPr/>
              </p:nvSpPr>
              <p:spPr>
                <a:xfrm>
                  <a:off x="79693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0" name="Google Shape;860;p9"/>
                <p:cNvSpPr/>
                <p:nvPr/>
              </p:nvSpPr>
              <p:spPr>
                <a:xfrm>
                  <a:off x="8077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61" name="Google Shape;861;p9"/>
              <p:cNvGrpSpPr/>
              <p:nvPr/>
            </p:nvGrpSpPr>
            <p:grpSpPr>
              <a:xfrm>
                <a:off x="4503914" y="-641075"/>
                <a:ext cx="6806225" cy="1498825"/>
                <a:chOff x="2771675" y="1312375"/>
                <a:chExt cx="6806225" cy="1498825"/>
              </a:xfrm>
            </p:grpSpPr>
            <p:sp>
              <p:nvSpPr>
                <p:cNvPr id="862" name="Google Shape;862;p9"/>
                <p:cNvSpPr/>
                <p:nvPr/>
              </p:nvSpPr>
              <p:spPr>
                <a:xfrm>
                  <a:off x="277167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3" name="Google Shape;863;p9"/>
                <p:cNvSpPr/>
                <p:nvPr/>
              </p:nvSpPr>
              <p:spPr>
                <a:xfrm>
                  <a:off x="28799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4" name="Google Shape;864;p9"/>
                <p:cNvSpPr/>
                <p:nvPr/>
              </p:nvSpPr>
              <p:spPr>
                <a:xfrm>
                  <a:off x="2988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5" name="Google Shape;865;p9"/>
                <p:cNvSpPr/>
                <p:nvPr/>
              </p:nvSpPr>
              <p:spPr>
                <a:xfrm>
                  <a:off x="3096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6" name="Google Shape;866;p9"/>
                <p:cNvSpPr/>
                <p:nvPr/>
              </p:nvSpPr>
              <p:spPr>
                <a:xfrm>
                  <a:off x="3204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7" name="Google Shape;867;p9"/>
                <p:cNvSpPr/>
                <p:nvPr/>
              </p:nvSpPr>
              <p:spPr>
                <a:xfrm>
                  <a:off x="33131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8" name="Google Shape;868;p9"/>
                <p:cNvSpPr/>
                <p:nvPr/>
              </p:nvSpPr>
              <p:spPr>
                <a:xfrm>
                  <a:off x="34213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9" name="Google Shape;869;p9"/>
                <p:cNvSpPr/>
                <p:nvPr/>
              </p:nvSpPr>
              <p:spPr>
                <a:xfrm>
                  <a:off x="3529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0" name="Google Shape;870;p9"/>
                <p:cNvSpPr/>
                <p:nvPr/>
              </p:nvSpPr>
              <p:spPr>
                <a:xfrm>
                  <a:off x="363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1" name="Google Shape;871;p9"/>
                <p:cNvSpPr/>
                <p:nvPr/>
              </p:nvSpPr>
              <p:spPr>
                <a:xfrm>
                  <a:off x="3746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2" name="Google Shape;872;p9"/>
                <p:cNvSpPr/>
                <p:nvPr/>
              </p:nvSpPr>
              <p:spPr>
                <a:xfrm>
                  <a:off x="38545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3" name="Google Shape;873;p9"/>
                <p:cNvSpPr/>
                <p:nvPr/>
              </p:nvSpPr>
              <p:spPr>
                <a:xfrm>
                  <a:off x="3962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4" name="Google Shape;874;p9"/>
                <p:cNvSpPr/>
                <p:nvPr/>
              </p:nvSpPr>
              <p:spPr>
                <a:xfrm>
                  <a:off x="4071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5" name="Google Shape;875;p9"/>
                <p:cNvSpPr/>
                <p:nvPr/>
              </p:nvSpPr>
              <p:spPr>
                <a:xfrm>
                  <a:off x="417940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6" name="Google Shape;876;p9"/>
                <p:cNvSpPr/>
                <p:nvPr/>
              </p:nvSpPr>
              <p:spPr>
                <a:xfrm>
                  <a:off x="4287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7" name="Google Shape;877;p9"/>
                <p:cNvSpPr/>
                <p:nvPr/>
              </p:nvSpPr>
              <p:spPr>
                <a:xfrm>
                  <a:off x="4395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8" name="Google Shape;878;p9"/>
                <p:cNvSpPr/>
                <p:nvPr/>
              </p:nvSpPr>
              <p:spPr>
                <a:xfrm>
                  <a:off x="45042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9" name="Google Shape;879;p9"/>
                <p:cNvSpPr/>
                <p:nvPr/>
              </p:nvSpPr>
              <p:spPr>
                <a:xfrm>
                  <a:off x="46125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0" name="Google Shape;880;p9"/>
                <p:cNvSpPr/>
                <p:nvPr/>
              </p:nvSpPr>
              <p:spPr>
                <a:xfrm>
                  <a:off x="47208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1" name="Google Shape;881;p9"/>
                <p:cNvSpPr/>
                <p:nvPr/>
              </p:nvSpPr>
              <p:spPr>
                <a:xfrm>
                  <a:off x="4829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2" name="Google Shape;882;p9"/>
                <p:cNvSpPr/>
                <p:nvPr/>
              </p:nvSpPr>
              <p:spPr>
                <a:xfrm>
                  <a:off x="4937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3" name="Google Shape;883;p9"/>
                <p:cNvSpPr/>
                <p:nvPr/>
              </p:nvSpPr>
              <p:spPr>
                <a:xfrm>
                  <a:off x="5045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4" name="Google Shape;884;p9"/>
                <p:cNvSpPr/>
                <p:nvPr/>
              </p:nvSpPr>
              <p:spPr>
                <a:xfrm>
                  <a:off x="51539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5" name="Google Shape;885;p9"/>
                <p:cNvSpPr/>
                <p:nvPr/>
              </p:nvSpPr>
              <p:spPr>
                <a:xfrm>
                  <a:off x="52622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6" name="Google Shape;886;p9"/>
                <p:cNvSpPr/>
                <p:nvPr/>
              </p:nvSpPr>
              <p:spPr>
                <a:xfrm>
                  <a:off x="537052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7" name="Google Shape;887;p9"/>
                <p:cNvSpPr/>
                <p:nvPr/>
              </p:nvSpPr>
              <p:spPr>
                <a:xfrm>
                  <a:off x="5478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8" name="Google Shape;888;p9"/>
                <p:cNvSpPr/>
                <p:nvPr/>
              </p:nvSpPr>
              <p:spPr>
                <a:xfrm>
                  <a:off x="5587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9" name="Google Shape;889;p9"/>
                <p:cNvSpPr/>
                <p:nvPr/>
              </p:nvSpPr>
              <p:spPr>
                <a:xfrm>
                  <a:off x="5695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0" name="Google Shape;890;p9"/>
                <p:cNvSpPr/>
                <p:nvPr/>
              </p:nvSpPr>
              <p:spPr>
                <a:xfrm>
                  <a:off x="5803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1" name="Google Shape;891;p9"/>
                <p:cNvSpPr/>
                <p:nvPr/>
              </p:nvSpPr>
              <p:spPr>
                <a:xfrm>
                  <a:off x="5911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2" name="Google Shape;892;p9"/>
                <p:cNvSpPr/>
                <p:nvPr/>
              </p:nvSpPr>
              <p:spPr>
                <a:xfrm>
                  <a:off x="602022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3" name="Google Shape;893;p9"/>
                <p:cNvSpPr/>
                <p:nvPr/>
              </p:nvSpPr>
              <p:spPr>
                <a:xfrm>
                  <a:off x="6128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4" name="Google Shape;894;p9"/>
                <p:cNvSpPr/>
                <p:nvPr/>
              </p:nvSpPr>
              <p:spPr>
                <a:xfrm>
                  <a:off x="6236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5" name="Google Shape;895;p9"/>
                <p:cNvSpPr/>
                <p:nvPr/>
              </p:nvSpPr>
              <p:spPr>
                <a:xfrm>
                  <a:off x="63451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6" name="Google Shape;896;p9"/>
                <p:cNvSpPr/>
                <p:nvPr/>
              </p:nvSpPr>
              <p:spPr>
                <a:xfrm>
                  <a:off x="64534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7" name="Google Shape;897;p9"/>
                <p:cNvSpPr/>
                <p:nvPr/>
              </p:nvSpPr>
              <p:spPr>
                <a:xfrm>
                  <a:off x="65616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8" name="Google Shape;898;p9"/>
                <p:cNvSpPr/>
                <p:nvPr/>
              </p:nvSpPr>
              <p:spPr>
                <a:xfrm>
                  <a:off x="6669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9" name="Google Shape;899;p9"/>
                <p:cNvSpPr/>
                <p:nvPr/>
              </p:nvSpPr>
              <p:spPr>
                <a:xfrm>
                  <a:off x="67782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0" name="Google Shape;900;p9"/>
                <p:cNvSpPr/>
                <p:nvPr/>
              </p:nvSpPr>
              <p:spPr>
                <a:xfrm>
                  <a:off x="6886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1" name="Google Shape;901;p9"/>
                <p:cNvSpPr/>
                <p:nvPr/>
              </p:nvSpPr>
              <p:spPr>
                <a:xfrm>
                  <a:off x="69948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2" name="Google Shape;902;p9"/>
                <p:cNvSpPr/>
                <p:nvPr/>
              </p:nvSpPr>
              <p:spPr>
                <a:xfrm>
                  <a:off x="7103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3" name="Google Shape;903;p9"/>
                <p:cNvSpPr/>
                <p:nvPr/>
              </p:nvSpPr>
              <p:spPr>
                <a:xfrm>
                  <a:off x="72113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4" name="Google Shape;904;p9"/>
                <p:cNvSpPr/>
                <p:nvPr/>
              </p:nvSpPr>
              <p:spPr>
                <a:xfrm>
                  <a:off x="73197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5" name="Google Shape;905;p9"/>
                <p:cNvSpPr/>
                <p:nvPr/>
              </p:nvSpPr>
              <p:spPr>
                <a:xfrm>
                  <a:off x="742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6" name="Google Shape;906;p9"/>
                <p:cNvSpPr/>
                <p:nvPr/>
              </p:nvSpPr>
              <p:spPr>
                <a:xfrm>
                  <a:off x="75362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7" name="Google Shape;907;p9"/>
                <p:cNvSpPr/>
                <p:nvPr/>
              </p:nvSpPr>
              <p:spPr>
                <a:xfrm>
                  <a:off x="7644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8" name="Google Shape;908;p9"/>
                <p:cNvSpPr/>
                <p:nvPr/>
              </p:nvSpPr>
              <p:spPr>
                <a:xfrm>
                  <a:off x="77528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9" name="Google Shape;909;p9"/>
                <p:cNvSpPr/>
                <p:nvPr/>
              </p:nvSpPr>
              <p:spPr>
                <a:xfrm>
                  <a:off x="7861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0" name="Google Shape;910;p9"/>
                <p:cNvSpPr/>
                <p:nvPr/>
              </p:nvSpPr>
              <p:spPr>
                <a:xfrm>
                  <a:off x="79693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1" name="Google Shape;911;p9"/>
                <p:cNvSpPr/>
                <p:nvPr/>
              </p:nvSpPr>
              <p:spPr>
                <a:xfrm>
                  <a:off x="8077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0"/>
          <p:cNvSpPr txBox="1"/>
          <p:nvPr>
            <p:ph idx="1" type="subTitle"/>
          </p:nvPr>
        </p:nvSpPr>
        <p:spPr>
          <a:xfrm>
            <a:off x="1552900" y="3589125"/>
            <a:ext cx="37332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4" name="Google Shape;914;p10"/>
          <p:cNvSpPr txBox="1"/>
          <p:nvPr>
            <p:ph idx="2" type="subTitle"/>
          </p:nvPr>
        </p:nvSpPr>
        <p:spPr>
          <a:xfrm>
            <a:off x="1552916" y="1998100"/>
            <a:ext cx="37332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5" name="Google Shape;915;p10"/>
          <p:cNvSpPr txBox="1"/>
          <p:nvPr>
            <p:ph idx="3" type="subTitle"/>
          </p:nvPr>
        </p:nvSpPr>
        <p:spPr>
          <a:xfrm>
            <a:off x="1552916" y="3274325"/>
            <a:ext cx="37332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6" name="Google Shape;916;p10"/>
          <p:cNvSpPr txBox="1"/>
          <p:nvPr>
            <p:ph idx="4" type="subTitle"/>
          </p:nvPr>
        </p:nvSpPr>
        <p:spPr>
          <a:xfrm>
            <a:off x="1552932" y="1683250"/>
            <a:ext cx="37332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10"/>
          <p:cNvSpPr txBox="1"/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918" name="Google Shape;918;p10"/>
          <p:cNvGrpSpPr/>
          <p:nvPr/>
        </p:nvGrpSpPr>
        <p:grpSpPr>
          <a:xfrm>
            <a:off x="-1016875" y="-1048925"/>
            <a:ext cx="12327014" cy="6192425"/>
            <a:chOff x="-1016875" y="-1048925"/>
            <a:chExt cx="12327014" cy="6192425"/>
          </a:xfrm>
        </p:grpSpPr>
        <p:sp>
          <p:nvSpPr>
            <p:cNvPr id="919" name="Google Shape;919;p10"/>
            <p:cNvSpPr/>
            <p:nvPr/>
          </p:nvSpPr>
          <p:spPr>
            <a:xfrm>
              <a:off x="-1400" y="4560600"/>
              <a:ext cx="9145500" cy="582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10"/>
            <p:cNvSpPr/>
            <p:nvPr/>
          </p:nvSpPr>
          <p:spPr>
            <a:xfrm>
              <a:off x="-1400" y="0"/>
              <a:ext cx="9145500" cy="450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21" name="Google Shape;921;p10"/>
            <p:cNvGrpSpPr/>
            <p:nvPr/>
          </p:nvGrpSpPr>
          <p:grpSpPr>
            <a:xfrm>
              <a:off x="-1016875" y="-1048925"/>
              <a:ext cx="12327014" cy="1498825"/>
              <a:chOff x="-1016875" y="-641075"/>
              <a:chExt cx="12327014" cy="1498825"/>
            </a:xfrm>
          </p:grpSpPr>
          <p:grpSp>
            <p:nvGrpSpPr>
              <p:cNvPr id="922" name="Google Shape;922;p10"/>
              <p:cNvGrpSpPr/>
              <p:nvPr/>
            </p:nvGrpSpPr>
            <p:grpSpPr>
              <a:xfrm>
                <a:off x="-1016875" y="-641075"/>
                <a:ext cx="6914500" cy="1498825"/>
                <a:chOff x="2663400" y="1312375"/>
                <a:chExt cx="6914500" cy="1498825"/>
              </a:xfrm>
            </p:grpSpPr>
            <p:sp>
              <p:nvSpPr>
                <p:cNvPr id="923" name="Google Shape;923;p10"/>
                <p:cNvSpPr/>
                <p:nvPr/>
              </p:nvSpPr>
              <p:spPr>
                <a:xfrm>
                  <a:off x="26634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4" name="Google Shape;924;p10"/>
                <p:cNvSpPr/>
                <p:nvPr/>
              </p:nvSpPr>
              <p:spPr>
                <a:xfrm>
                  <a:off x="277167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5" name="Google Shape;925;p10"/>
                <p:cNvSpPr/>
                <p:nvPr/>
              </p:nvSpPr>
              <p:spPr>
                <a:xfrm>
                  <a:off x="28799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6" name="Google Shape;926;p10"/>
                <p:cNvSpPr/>
                <p:nvPr/>
              </p:nvSpPr>
              <p:spPr>
                <a:xfrm>
                  <a:off x="2988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10"/>
                <p:cNvSpPr/>
                <p:nvPr/>
              </p:nvSpPr>
              <p:spPr>
                <a:xfrm>
                  <a:off x="3096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p10"/>
                <p:cNvSpPr/>
                <p:nvPr/>
              </p:nvSpPr>
              <p:spPr>
                <a:xfrm>
                  <a:off x="3204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9" name="Google Shape;929;p10"/>
                <p:cNvSpPr/>
                <p:nvPr/>
              </p:nvSpPr>
              <p:spPr>
                <a:xfrm>
                  <a:off x="33131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0" name="Google Shape;930;p10"/>
                <p:cNvSpPr/>
                <p:nvPr/>
              </p:nvSpPr>
              <p:spPr>
                <a:xfrm>
                  <a:off x="34213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10"/>
                <p:cNvSpPr/>
                <p:nvPr/>
              </p:nvSpPr>
              <p:spPr>
                <a:xfrm>
                  <a:off x="3529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2" name="Google Shape;932;p10"/>
                <p:cNvSpPr/>
                <p:nvPr/>
              </p:nvSpPr>
              <p:spPr>
                <a:xfrm>
                  <a:off x="363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3" name="Google Shape;933;p10"/>
                <p:cNvSpPr/>
                <p:nvPr/>
              </p:nvSpPr>
              <p:spPr>
                <a:xfrm>
                  <a:off x="3746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4" name="Google Shape;934;p10"/>
                <p:cNvSpPr/>
                <p:nvPr/>
              </p:nvSpPr>
              <p:spPr>
                <a:xfrm>
                  <a:off x="38545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5" name="Google Shape;935;p10"/>
                <p:cNvSpPr/>
                <p:nvPr/>
              </p:nvSpPr>
              <p:spPr>
                <a:xfrm>
                  <a:off x="3962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6" name="Google Shape;936;p10"/>
                <p:cNvSpPr/>
                <p:nvPr/>
              </p:nvSpPr>
              <p:spPr>
                <a:xfrm>
                  <a:off x="4071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7" name="Google Shape;937;p10"/>
                <p:cNvSpPr/>
                <p:nvPr/>
              </p:nvSpPr>
              <p:spPr>
                <a:xfrm>
                  <a:off x="417940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8" name="Google Shape;938;p10"/>
                <p:cNvSpPr/>
                <p:nvPr/>
              </p:nvSpPr>
              <p:spPr>
                <a:xfrm>
                  <a:off x="4287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9" name="Google Shape;939;p10"/>
                <p:cNvSpPr/>
                <p:nvPr/>
              </p:nvSpPr>
              <p:spPr>
                <a:xfrm>
                  <a:off x="4395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0" name="Google Shape;940;p10"/>
                <p:cNvSpPr/>
                <p:nvPr/>
              </p:nvSpPr>
              <p:spPr>
                <a:xfrm>
                  <a:off x="45042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1" name="Google Shape;941;p10"/>
                <p:cNvSpPr/>
                <p:nvPr/>
              </p:nvSpPr>
              <p:spPr>
                <a:xfrm>
                  <a:off x="46125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2" name="Google Shape;942;p10"/>
                <p:cNvSpPr/>
                <p:nvPr/>
              </p:nvSpPr>
              <p:spPr>
                <a:xfrm>
                  <a:off x="47208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3" name="Google Shape;943;p10"/>
                <p:cNvSpPr/>
                <p:nvPr/>
              </p:nvSpPr>
              <p:spPr>
                <a:xfrm>
                  <a:off x="4829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4" name="Google Shape;944;p10"/>
                <p:cNvSpPr/>
                <p:nvPr/>
              </p:nvSpPr>
              <p:spPr>
                <a:xfrm>
                  <a:off x="4937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5" name="Google Shape;945;p10"/>
                <p:cNvSpPr/>
                <p:nvPr/>
              </p:nvSpPr>
              <p:spPr>
                <a:xfrm>
                  <a:off x="5045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6" name="Google Shape;946;p10"/>
                <p:cNvSpPr/>
                <p:nvPr/>
              </p:nvSpPr>
              <p:spPr>
                <a:xfrm>
                  <a:off x="51539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7" name="Google Shape;947;p10"/>
                <p:cNvSpPr/>
                <p:nvPr/>
              </p:nvSpPr>
              <p:spPr>
                <a:xfrm>
                  <a:off x="52622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8" name="Google Shape;948;p10"/>
                <p:cNvSpPr/>
                <p:nvPr/>
              </p:nvSpPr>
              <p:spPr>
                <a:xfrm>
                  <a:off x="537052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9" name="Google Shape;949;p10"/>
                <p:cNvSpPr/>
                <p:nvPr/>
              </p:nvSpPr>
              <p:spPr>
                <a:xfrm>
                  <a:off x="5478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0" name="Google Shape;950;p10"/>
                <p:cNvSpPr/>
                <p:nvPr/>
              </p:nvSpPr>
              <p:spPr>
                <a:xfrm>
                  <a:off x="5587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1" name="Google Shape;951;p10"/>
                <p:cNvSpPr/>
                <p:nvPr/>
              </p:nvSpPr>
              <p:spPr>
                <a:xfrm>
                  <a:off x="5695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2" name="Google Shape;952;p10"/>
                <p:cNvSpPr/>
                <p:nvPr/>
              </p:nvSpPr>
              <p:spPr>
                <a:xfrm>
                  <a:off x="5803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3" name="Google Shape;953;p10"/>
                <p:cNvSpPr/>
                <p:nvPr/>
              </p:nvSpPr>
              <p:spPr>
                <a:xfrm>
                  <a:off x="5911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4" name="Google Shape;954;p10"/>
                <p:cNvSpPr/>
                <p:nvPr/>
              </p:nvSpPr>
              <p:spPr>
                <a:xfrm>
                  <a:off x="602022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5" name="Google Shape;955;p10"/>
                <p:cNvSpPr/>
                <p:nvPr/>
              </p:nvSpPr>
              <p:spPr>
                <a:xfrm>
                  <a:off x="6128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6" name="Google Shape;956;p10"/>
                <p:cNvSpPr/>
                <p:nvPr/>
              </p:nvSpPr>
              <p:spPr>
                <a:xfrm>
                  <a:off x="6236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7" name="Google Shape;957;p10"/>
                <p:cNvSpPr/>
                <p:nvPr/>
              </p:nvSpPr>
              <p:spPr>
                <a:xfrm>
                  <a:off x="63451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8" name="Google Shape;958;p10"/>
                <p:cNvSpPr/>
                <p:nvPr/>
              </p:nvSpPr>
              <p:spPr>
                <a:xfrm>
                  <a:off x="64534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9" name="Google Shape;959;p10"/>
                <p:cNvSpPr/>
                <p:nvPr/>
              </p:nvSpPr>
              <p:spPr>
                <a:xfrm>
                  <a:off x="65616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0" name="Google Shape;960;p10"/>
                <p:cNvSpPr/>
                <p:nvPr/>
              </p:nvSpPr>
              <p:spPr>
                <a:xfrm>
                  <a:off x="6669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1" name="Google Shape;961;p10"/>
                <p:cNvSpPr/>
                <p:nvPr/>
              </p:nvSpPr>
              <p:spPr>
                <a:xfrm>
                  <a:off x="67782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2" name="Google Shape;962;p10"/>
                <p:cNvSpPr/>
                <p:nvPr/>
              </p:nvSpPr>
              <p:spPr>
                <a:xfrm>
                  <a:off x="6886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3" name="Google Shape;963;p10"/>
                <p:cNvSpPr/>
                <p:nvPr/>
              </p:nvSpPr>
              <p:spPr>
                <a:xfrm>
                  <a:off x="69948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4" name="Google Shape;964;p10"/>
                <p:cNvSpPr/>
                <p:nvPr/>
              </p:nvSpPr>
              <p:spPr>
                <a:xfrm>
                  <a:off x="7103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5" name="Google Shape;965;p10"/>
                <p:cNvSpPr/>
                <p:nvPr/>
              </p:nvSpPr>
              <p:spPr>
                <a:xfrm>
                  <a:off x="72113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6" name="Google Shape;966;p10"/>
                <p:cNvSpPr/>
                <p:nvPr/>
              </p:nvSpPr>
              <p:spPr>
                <a:xfrm>
                  <a:off x="73197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7" name="Google Shape;967;p10"/>
                <p:cNvSpPr/>
                <p:nvPr/>
              </p:nvSpPr>
              <p:spPr>
                <a:xfrm>
                  <a:off x="742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8" name="Google Shape;968;p10"/>
                <p:cNvSpPr/>
                <p:nvPr/>
              </p:nvSpPr>
              <p:spPr>
                <a:xfrm>
                  <a:off x="75362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9" name="Google Shape;969;p10"/>
                <p:cNvSpPr/>
                <p:nvPr/>
              </p:nvSpPr>
              <p:spPr>
                <a:xfrm>
                  <a:off x="7644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0" name="Google Shape;970;p10"/>
                <p:cNvSpPr/>
                <p:nvPr/>
              </p:nvSpPr>
              <p:spPr>
                <a:xfrm>
                  <a:off x="77528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1" name="Google Shape;971;p10"/>
                <p:cNvSpPr/>
                <p:nvPr/>
              </p:nvSpPr>
              <p:spPr>
                <a:xfrm>
                  <a:off x="7861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2" name="Google Shape;972;p10"/>
                <p:cNvSpPr/>
                <p:nvPr/>
              </p:nvSpPr>
              <p:spPr>
                <a:xfrm>
                  <a:off x="79693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3" name="Google Shape;973;p10"/>
                <p:cNvSpPr/>
                <p:nvPr/>
              </p:nvSpPr>
              <p:spPr>
                <a:xfrm>
                  <a:off x="8077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74" name="Google Shape;974;p10"/>
              <p:cNvGrpSpPr/>
              <p:nvPr/>
            </p:nvGrpSpPr>
            <p:grpSpPr>
              <a:xfrm>
                <a:off x="4503914" y="-641075"/>
                <a:ext cx="6806225" cy="1498825"/>
                <a:chOff x="2771675" y="1312375"/>
                <a:chExt cx="6806225" cy="1498825"/>
              </a:xfrm>
            </p:grpSpPr>
            <p:sp>
              <p:nvSpPr>
                <p:cNvPr id="975" name="Google Shape;975;p10"/>
                <p:cNvSpPr/>
                <p:nvPr/>
              </p:nvSpPr>
              <p:spPr>
                <a:xfrm>
                  <a:off x="277167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6" name="Google Shape;976;p10"/>
                <p:cNvSpPr/>
                <p:nvPr/>
              </p:nvSpPr>
              <p:spPr>
                <a:xfrm>
                  <a:off x="28799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7" name="Google Shape;977;p10"/>
                <p:cNvSpPr/>
                <p:nvPr/>
              </p:nvSpPr>
              <p:spPr>
                <a:xfrm>
                  <a:off x="2988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8" name="Google Shape;978;p10"/>
                <p:cNvSpPr/>
                <p:nvPr/>
              </p:nvSpPr>
              <p:spPr>
                <a:xfrm>
                  <a:off x="3096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9" name="Google Shape;979;p10"/>
                <p:cNvSpPr/>
                <p:nvPr/>
              </p:nvSpPr>
              <p:spPr>
                <a:xfrm>
                  <a:off x="3204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0" name="Google Shape;980;p10"/>
                <p:cNvSpPr/>
                <p:nvPr/>
              </p:nvSpPr>
              <p:spPr>
                <a:xfrm>
                  <a:off x="33131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1" name="Google Shape;981;p10"/>
                <p:cNvSpPr/>
                <p:nvPr/>
              </p:nvSpPr>
              <p:spPr>
                <a:xfrm>
                  <a:off x="34213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2" name="Google Shape;982;p10"/>
                <p:cNvSpPr/>
                <p:nvPr/>
              </p:nvSpPr>
              <p:spPr>
                <a:xfrm>
                  <a:off x="3529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3" name="Google Shape;983;p10"/>
                <p:cNvSpPr/>
                <p:nvPr/>
              </p:nvSpPr>
              <p:spPr>
                <a:xfrm>
                  <a:off x="363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4" name="Google Shape;984;p10"/>
                <p:cNvSpPr/>
                <p:nvPr/>
              </p:nvSpPr>
              <p:spPr>
                <a:xfrm>
                  <a:off x="37462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5" name="Google Shape;985;p10"/>
                <p:cNvSpPr/>
                <p:nvPr/>
              </p:nvSpPr>
              <p:spPr>
                <a:xfrm>
                  <a:off x="38545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6" name="Google Shape;986;p10"/>
                <p:cNvSpPr/>
                <p:nvPr/>
              </p:nvSpPr>
              <p:spPr>
                <a:xfrm>
                  <a:off x="39628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7" name="Google Shape;987;p10"/>
                <p:cNvSpPr/>
                <p:nvPr/>
              </p:nvSpPr>
              <p:spPr>
                <a:xfrm>
                  <a:off x="4071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8" name="Google Shape;988;p10"/>
                <p:cNvSpPr/>
                <p:nvPr/>
              </p:nvSpPr>
              <p:spPr>
                <a:xfrm>
                  <a:off x="417940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9" name="Google Shape;989;p10"/>
                <p:cNvSpPr/>
                <p:nvPr/>
              </p:nvSpPr>
              <p:spPr>
                <a:xfrm>
                  <a:off x="42877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0" name="Google Shape;990;p10"/>
                <p:cNvSpPr/>
                <p:nvPr/>
              </p:nvSpPr>
              <p:spPr>
                <a:xfrm>
                  <a:off x="4395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1" name="Google Shape;991;p10"/>
                <p:cNvSpPr/>
                <p:nvPr/>
              </p:nvSpPr>
              <p:spPr>
                <a:xfrm>
                  <a:off x="45042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2" name="Google Shape;992;p10"/>
                <p:cNvSpPr/>
                <p:nvPr/>
              </p:nvSpPr>
              <p:spPr>
                <a:xfrm>
                  <a:off x="46125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3" name="Google Shape;993;p10"/>
                <p:cNvSpPr/>
                <p:nvPr/>
              </p:nvSpPr>
              <p:spPr>
                <a:xfrm>
                  <a:off x="47208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4" name="Google Shape;994;p10"/>
                <p:cNvSpPr/>
                <p:nvPr/>
              </p:nvSpPr>
              <p:spPr>
                <a:xfrm>
                  <a:off x="4829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5" name="Google Shape;995;p10"/>
                <p:cNvSpPr/>
                <p:nvPr/>
              </p:nvSpPr>
              <p:spPr>
                <a:xfrm>
                  <a:off x="4937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6" name="Google Shape;996;p10"/>
                <p:cNvSpPr/>
                <p:nvPr/>
              </p:nvSpPr>
              <p:spPr>
                <a:xfrm>
                  <a:off x="5045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7" name="Google Shape;997;p10"/>
                <p:cNvSpPr/>
                <p:nvPr/>
              </p:nvSpPr>
              <p:spPr>
                <a:xfrm>
                  <a:off x="515395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8" name="Google Shape;998;p10"/>
                <p:cNvSpPr/>
                <p:nvPr/>
              </p:nvSpPr>
              <p:spPr>
                <a:xfrm>
                  <a:off x="526225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9" name="Google Shape;999;p10"/>
                <p:cNvSpPr/>
                <p:nvPr/>
              </p:nvSpPr>
              <p:spPr>
                <a:xfrm>
                  <a:off x="5370525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0" name="Google Shape;1000;p10"/>
                <p:cNvSpPr/>
                <p:nvPr/>
              </p:nvSpPr>
              <p:spPr>
                <a:xfrm>
                  <a:off x="5478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1" name="Google Shape;1001;p10"/>
                <p:cNvSpPr/>
                <p:nvPr/>
              </p:nvSpPr>
              <p:spPr>
                <a:xfrm>
                  <a:off x="5587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2" name="Google Shape;1002;p10"/>
                <p:cNvSpPr/>
                <p:nvPr/>
              </p:nvSpPr>
              <p:spPr>
                <a:xfrm>
                  <a:off x="56954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3" name="Google Shape;1003;p10"/>
                <p:cNvSpPr/>
                <p:nvPr/>
              </p:nvSpPr>
              <p:spPr>
                <a:xfrm>
                  <a:off x="5803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4" name="Google Shape;1004;p10"/>
                <p:cNvSpPr/>
                <p:nvPr/>
              </p:nvSpPr>
              <p:spPr>
                <a:xfrm>
                  <a:off x="5911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5" name="Google Shape;1005;p10"/>
                <p:cNvSpPr/>
                <p:nvPr/>
              </p:nvSpPr>
              <p:spPr>
                <a:xfrm>
                  <a:off x="602022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1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6" name="Google Shape;1006;p10"/>
                <p:cNvSpPr/>
                <p:nvPr/>
              </p:nvSpPr>
              <p:spPr>
                <a:xfrm>
                  <a:off x="612855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7" name="Google Shape;1007;p10"/>
                <p:cNvSpPr/>
                <p:nvPr/>
              </p:nvSpPr>
              <p:spPr>
                <a:xfrm>
                  <a:off x="62368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8" name="Google Shape;1008;p10"/>
                <p:cNvSpPr/>
                <p:nvPr/>
              </p:nvSpPr>
              <p:spPr>
                <a:xfrm>
                  <a:off x="6345100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9" name="Google Shape;1009;p10"/>
                <p:cNvSpPr/>
                <p:nvPr/>
              </p:nvSpPr>
              <p:spPr>
                <a:xfrm>
                  <a:off x="64534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0" name="Google Shape;1010;p10"/>
                <p:cNvSpPr/>
                <p:nvPr/>
              </p:nvSpPr>
              <p:spPr>
                <a:xfrm>
                  <a:off x="6561675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1" name="Google Shape;1011;p10"/>
                <p:cNvSpPr/>
                <p:nvPr/>
              </p:nvSpPr>
              <p:spPr>
                <a:xfrm>
                  <a:off x="6669950" y="1312375"/>
                  <a:ext cx="1500250" cy="1498825"/>
                </a:xfrm>
                <a:custGeom>
                  <a:rect b="b" l="l" r="r" t="t"/>
                  <a:pathLst>
                    <a:path extrusionOk="0" fill="none" h="59953" w="60010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2" name="Google Shape;1012;p10"/>
                <p:cNvSpPr/>
                <p:nvPr/>
              </p:nvSpPr>
              <p:spPr>
                <a:xfrm>
                  <a:off x="677822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0" y="59952"/>
                      </a:moveTo>
                      <a:lnTo>
                        <a:pt x="60009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3" name="Google Shape;1013;p10"/>
                <p:cNvSpPr/>
                <p:nvPr/>
              </p:nvSpPr>
              <p:spPr>
                <a:xfrm>
                  <a:off x="6886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4" name="Google Shape;1014;p10"/>
                <p:cNvSpPr/>
                <p:nvPr/>
              </p:nvSpPr>
              <p:spPr>
                <a:xfrm>
                  <a:off x="69948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5" name="Google Shape;1015;p10"/>
                <p:cNvSpPr/>
                <p:nvPr/>
              </p:nvSpPr>
              <p:spPr>
                <a:xfrm>
                  <a:off x="71031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6" name="Google Shape;1016;p10"/>
                <p:cNvSpPr/>
                <p:nvPr/>
              </p:nvSpPr>
              <p:spPr>
                <a:xfrm>
                  <a:off x="72113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7" name="Google Shape;1017;p10"/>
                <p:cNvSpPr/>
                <p:nvPr/>
              </p:nvSpPr>
              <p:spPr>
                <a:xfrm>
                  <a:off x="73197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8" name="Google Shape;1018;p10"/>
                <p:cNvSpPr/>
                <p:nvPr/>
              </p:nvSpPr>
              <p:spPr>
                <a:xfrm>
                  <a:off x="74279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9" name="Google Shape;1019;p10"/>
                <p:cNvSpPr/>
                <p:nvPr/>
              </p:nvSpPr>
              <p:spPr>
                <a:xfrm>
                  <a:off x="75362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1" y="59952"/>
                      </a:moveTo>
                      <a:lnTo>
                        <a:pt x="60011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0" name="Google Shape;1020;p10"/>
                <p:cNvSpPr/>
                <p:nvPr/>
              </p:nvSpPr>
              <p:spPr>
                <a:xfrm>
                  <a:off x="764452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7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1" name="Google Shape;1021;p10"/>
                <p:cNvSpPr/>
                <p:nvPr/>
              </p:nvSpPr>
              <p:spPr>
                <a:xfrm>
                  <a:off x="7752800" y="1312375"/>
                  <a:ext cx="1500275" cy="1498825"/>
                </a:xfrm>
                <a:custGeom>
                  <a:rect b="b" l="l" r="r" t="t"/>
                  <a:pathLst>
                    <a:path extrusionOk="0" fill="none" h="59953" w="60011">
                      <a:moveTo>
                        <a:pt x="0" y="59952"/>
                      </a:moveTo>
                      <a:lnTo>
                        <a:pt x="60010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2" name="Google Shape;1022;p10"/>
                <p:cNvSpPr/>
                <p:nvPr/>
              </p:nvSpPr>
              <p:spPr>
                <a:xfrm>
                  <a:off x="7861100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3" name="Google Shape;1023;p10"/>
                <p:cNvSpPr/>
                <p:nvPr/>
              </p:nvSpPr>
              <p:spPr>
                <a:xfrm>
                  <a:off x="7969375" y="1312375"/>
                  <a:ext cx="1500200" cy="1498825"/>
                </a:xfrm>
                <a:custGeom>
                  <a:rect b="b" l="l" r="r" t="t"/>
                  <a:pathLst>
                    <a:path extrusionOk="0" fill="none" h="59953" w="60008">
                      <a:moveTo>
                        <a:pt x="0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4" name="Google Shape;1024;p10"/>
                <p:cNvSpPr/>
                <p:nvPr/>
              </p:nvSpPr>
              <p:spPr>
                <a:xfrm>
                  <a:off x="8077675" y="1312375"/>
                  <a:ext cx="1500225" cy="1498825"/>
                </a:xfrm>
                <a:custGeom>
                  <a:rect b="b" l="l" r="r" t="t"/>
                  <a:pathLst>
                    <a:path extrusionOk="0" fill="none" h="59953" w="60009">
                      <a:moveTo>
                        <a:pt x="1" y="59952"/>
                      </a:moveTo>
                      <a:lnTo>
                        <a:pt x="60008" y="1"/>
                      </a:lnTo>
                    </a:path>
                  </a:pathLst>
                </a:custGeom>
                <a:noFill/>
                <a:ln cap="flat" cmpd="sng" w="14200">
                  <a:solidFill>
                    <a:schemeClr val="dk2"/>
                  </a:solidFill>
                  <a:prstDash val="solid"/>
                  <a:miter lim="1422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34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Black"/>
              <a:buNone/>
              <a:defRPr b="0" i="0" sz="3000" u="none" cap="none" strike="noStrik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Black"/>
              <a:buNone/>
              <a:defRPr b="0" i="0" sz="3000" u="none" cap="none" strike="noStrik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Black"/>
              <a:buNone/>
              <a:defRPr b="0" i="0" sz="3000" u="none" cap="none" strike="noStrik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Black"/>
              <a:buNone/>
              <a:defRPr b="0" i="0" sz="3000" u="none" cap="none" strike="noStrik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Black"/>
              <a:buNone/>
              <a:defRPr b="0" i="0" sz="3000" u="none" cap="none" strike="noStrik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Black"/>
              <a:buNone/>
              <a:defRPr b="0" i="0" sz="3000" u="none" cap="none" strike="noStrik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Black"/>
              <a:buNone/>
              <a:defRPr b="0" i="0" sz="3000" u="none" cap="none" strike="noStrik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Black"/>
              <a:buNone/>
              <a:defRPr b="0" i="0" sz="3000" u="none" cap="none" strike="noStrik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Black"/>
              <a:buNone/>
              <a:defRPr b="0" i="0" sz="3000" u="none" cap="none" strike="noStrik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174500"/>
            <a:ext cx="77040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11.png"/><Relationship Id="rId5" Type="http://schemas.openxmlformats.org/officeDocument/2006/relationships/image" Target="../media/image21.png"/><Relationship Id="rId6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Relationship Id="rId4" Type="http://schemas.openxmlformats.org/officeDocument/2006/relationships/image" Target="../media/image26.png"/><Relationship Id="rId5" Type="http://schemas.openxmlformats.org/officeDocument/2006/relationships/image" Target="../media/image20.png"/><Relationship Id="rId6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Relationship Id="rId4" Type="http://schemas.openxmlformats.org/officeDocument/2006/relationships/image" Target="../media/image28.png"/><Relationship Id="rId5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8.png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4" name="Shape 3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5" name="Google Shape;3735;p35"/>
          <p:cNvSpPr txBox="1"/>
          <p:nvPr>
            <p:ph idx="1" type="subTitle"/>
          </p:nvPr>
        </p:nvSpPr>
        <p:spPr>
          <a:xfrm rot="-455">
            <a:off x="2489486" y="2704268"/>
            <a:ext cx="45294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1" lang="en" sz="3000"/>
              <a:t>Neptun főbb pontjai</a:t>
            </a:r>
            <a:endParaRPr b="1" i="1" sz="3000"/>
          </a:p>
        </p:txBody>
      </p:sp>
      <p:sp>
        <p:nvSpPr>
          <p:cNvPr id="3736" name="Google Shape;3736;p35"/>
          <p:cNvSpPr txBox="1"/>
          <p:nvPr>
            <p:ph type="ctrTitle"/>
          </p:nvPr>
        </p:nvSpPr>
        <p:spPr>
          <a:xfrm>
            <a:off x="182175" y="724875"/>
            <a:ext cx="9144000" cy="1979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0"/>
              <a:t>Start kurzus  - </a:t>
            </a:r>
            <a:br>
              <a:rPr lang="en" sz="5000"/>
            </a:br>
            <a:r>
              <a:rPr lang="en" sz="5000"/>
              <a:t>Az egyetemi lét alapjai</a:t>
            </a:r>
            <a:endParaRPr sz="5000"/>
          </a:p>
        </p:txBody>
      </p:sp>
      <p:sp>
        <p:nvSpPr>
          <p:cNvPr id="3737" name="Google Shape;3737;p35"/>
          <p:cNvSpPr txBox="1"/>
          <p:nvPr>
            <p:ph idx="1" type="subTitle"/>
          </p:nvPr>
        </p:nvSpPr>
        <p:spPr>
          <a:xfrm rot="-455">
            <a:off x="2489475" y="3436506"/>
            <a:ext cx="45294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Kulyó Gergő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Egyetemi Hallgatói Önkormányzat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Tanulmányi ügyekért felelős alelnök</a:t>
            </a:r>
            <a:endParaRPr/>
          </a:p>
        </p:txBody>
      </p:sp>
      <p:pic>
        <p:nvPicPr>
          <p:cNvPr id="3738" name="Google Shape;373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35700"/>
            <a:ext cx="3032350" cy="76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9" name="Google Shape;3739;p35"/>
          <p:cNvPicPr preferRelativeResize="0"/>
          <p:nvPr/>
        </p:nvPicPr>
        <p:blipFill rotWithShape="1">
          <a:blip r:embed="rId4">
            <a:alphaModFix/>
          </a:blip>
          <a:srcRect b="23826" l="0" r="0" t="0"/>
          <a:stretch/>
        </p:blipFill>
        <p:spPr>
          <a:xfrm>
            <a:off x="7447500" y="3254425"/>
            <a:ext cx="1373950" cy="104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8" name="Shape 3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9" name="Google Shape;393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8825" y="0"/>
            <a:ext cx="2613175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0" name="Google Shape;3940;p44" title="Képernyőkép 2025-08-30 124545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2688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1" name="Google Shape;3941;p44"/>
          <p:cNvSpPr/>
          <p:nvPr/>
        </p:nvSpPr>
        <p:spPr>
          <a:xfrm>
            <a:off x="3619050" y="364975"/>
            <a:ext cx="1905900" cy="610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942" name="Google Shape;3942;p44"/>
          <p:cNvSpPr txBox="1"/>
          <p:nvPr/>
        </p:nvSpPr>
        <p:spPr>
          <a:xfrm>
            <a:off x="5524950" y="383275"/>
            <a:ext cx="3750300" cy="5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sng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Bejelentkezni </a:t>
            </a:r>
            <a:r>
              <a:rPr b="0" i="0" lang="en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- </a:t>
            </a:r>
            <a:r>
              <a:rPr b="0" i="0" lang="en" sz="1400" u="sng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Regisztrálni </a:t>
            </a:r>
            <a:r>
              <a:rPr b="0" i="0" lang="en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minden félév elején kell</a:t>
            </a:r>
            <a:endParaRPr b="0" i="0" sz="1400" u="none" cap="none" strike="noStrike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sng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Beiratkozás </a:t>
            </a:r>
            <a:r>
              <a:rPr b="0" i="0" lang="en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!! pedig a felvételt követően 1x</a:t>
            </a:r>
            <a:endParaRPr b="0" i="0" sz="1400" u="none" cap="none" strike="noStrike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943" name="Google Shape;3943;p44"/>
          <p:cNvSpPr/>
          <p:nvPr/>
        </p:nvSpPr>
        <p:spPr>
          <a:xfrm>
            <a:off x="3619050" y="2032325"/>
            <a:ext cx="1905900" cy="610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944" name="Google Shape;3944;p44"/>
          <p:cNvSpPr txBox="1"/>
          <p:nvPr/>
        </p:nvSpPr>
        <p:spPr>
          <a:xfrm>
            <a:off x="5524950" y="2123925"/>
            <a:ext cx="3750300" cy="5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HÖK választások, OMHV</a:t>
            </a:r>
            <a:endParaRPr b="0" i="0" sz="1400" u="none" cap="none" strike="noStrike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945" name="Google Shape;3945;p44"/>
          <p:cNvSpPr/>
          <p:nvPr/>
        </p:nvSpPr>
        <p:spPr>
          <a:xfrm rot="638041">
            <a:off x="3188253" y="1010122"/>
            <a:ext cx="2279244" cy="610806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946" name="Google Shape;3946;p44"/>
          <p:cNvSpPr txBox="1"/>
          <p:nvPr/>
        </p:nvSpPr>
        <p:spPr>
          <a:xfrm>
            <a:off x="5524950" y="1146700"/>
            <a:ext cx="3750300" cy="5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Adatváltoztatás</a:t>
            </a:r>
            <a:r>
              <a:rPr b="0" i="0" lang="en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, </a:t>
            </a:r>
            <a:r>
              <a:rPr b="1" i="0" lang="en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Kedvezményes tanrend</a:t>
            </a:r>
            <a:r>
              <a:rPr b="0" i="0" lang="en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, </a:t>
            </a:r>
            <a:r>
              <a:rPr b="1" i="0" lang="en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Utólagos módosítások </a:t>
            </a:r>
            <a:r>
              <a:rPr b="0" i="0" lang="en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- konzulens, szakdolgozat; </a:t>
            </a:r>
            <a:r>
              <a:rPr b="1" i="0" lang="en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Kollégiumi jelentkezés</a:t>
            </a:r>
            <a:r>
              <a:rPr b="0" i="0" lang="en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, </a:t>
            </a:r>
            <a:br>
              <a:rPr b="0" i="0" lang="en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</a:br>
            <a:r>
              <a:rPr b="1" i="0" lang="en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Rendszeres szociális ösztöndíj</a:t>
            </a:r>
            <a:endParaRPr b="1" i="0" sz="1400" u="none" cap="none" strike="noStrike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947" name="Google Shape;3947;p44"/>
          <p:cNvSpPr/>
          <p:nvPr/>
        </p:nvSpPr>
        <p:spPr>
          <a:xfrm>
            <a:off x="3905850" y="2899750"/>
            <a:ext cx="1598400" cy="610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948" name="Google Shape;3948;p44"/>
          <p:cNvSpPr txBox="1"/>
          <p:nvPr/>
        </p:nvSpPr>
        <p:spPr>
          <a:xfrm>
            <a:off x="5652925" y="2899750"/>
            <a:ext cx="3491100" cy="5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NEK azonosítót feltöltve lehet az igénylést elkezdeni</a:t>
            </a:r>
            <a:endParaRPr b="0" i="0" sz="1400" u="none" cap="none" strike="noStrike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949" name="Google Shape;3949;p44"/>
          <p:cNvSpPr/>
          <p:nvPr/>
        </p:nvSpPr>
        <p:spPr>
          <a:xfrm>
            <a:off x="4054525" y="3767175"/>
            <a:ext cx="1470300" cy="610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950" name="Google Shape;3950;p44"/>
          <p:cNvSpPr txBox="1"/>
          <p:nvPr/>
        </p:nvSpPr>
        <p:spPr>
          <a:xfrm>
            <a:off x="5654550" y="3785475"/>
            <a:ext cx="3491100" cy="5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Beiratkozási lap, Képzési szerződés</a:t>
            </a:r>
            <a:endParaRPr b="0" i="0" sz="1400" u="none" cap="none" strike="noStrike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951" name="Google Shape;3951;p44"/>
          <p:cNvSpPr/>
          <p:nvPr/>
        </p:nvSpPr>
        <p:spPr>
          <a:xfrm>
            <a:off x="-56587" y="4207650"/>
            <a:ext cx="2382000" cy="4398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5" name="Shape 3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6" name="Google Shape;3956;p45"/>
          <p:cNvSpPr/>
          <p:nvPr/>
        </p:nvSpPr>
        <p:spPr>
          <a:xfrm>
            <a:off x="0" y="3516100"/>
            <a:ext cx="9144000" cy="149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7" name="Google Shape;3957;p45"/>
          <p:cNvSpPr txBox="1"/>
          <p:nvPr>
            <p:ph idx="2" type="title"/>
          </p:nvPr>
        </p:nvSpPr>
        <p:spPr>
          <a:xfrm>
            <a:off x="344525" y="1690875"/>
            <a:ext cx="8491200" cy="16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>
                <a:solidFill>
                  <a:schemeClr val="dk1"/>
                </a:solidFill>
              </a:rPr>
              <a:t>Későbbi tanulmányokhoz fontos segédlet</a:t>
            </a:r>
            <a:endParaRPr sz="4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1" name="Shape 3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" name="Google Shape;3962;p46" title="Képernyőkép 2025-08-30 124545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3235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3" name="Google Shape;3963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23500" y="0"/>
            <a:ext cx="34637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64" name="Google Shape;3964;p46"/>
          <p:cNvSpPr/>
          <p:nvPr/>
        </p:nvSpPr>
        <p:spPr>
          <a:xfrm>
            <a:off x="3956775" y="1164900"/>
            <a:ext cx="2323500" cy="610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965" name="Google Shape;3965;p46"/>
          <p:cNvSpPr txBox="1"/>
          <p:nvPr/>
        </p:nvSpPr>
        <p:spPr>
          <a:xfrm>
            <a:off x="6355450" y="1103700"/>
            <a:ext cx="25902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Kurzusjelentkezés, </a:t>
            </a:r>
            <a:br>
              <a:rPr b="0" i="0" lang="en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</a:br>
            <a:r>
              <a:rPr b="0" i="0" lang="en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Előzetes tárgyfelvétel, Vizsgajelentkezés</a:t>
            </a:r>
            <a:endParaRPr b="0" i="0" sz="1400" u="none" cap="none" strike="noStrike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966" name="Google Shape;3966;p46"/>
          <p:cNvSpPr/>
          <p:nvPr/>
        </p:nvSpPr>
        <p:spPr>
          <a:xfrm>
            <a:off x="-29250" y="4703700"/>
            <a:ext cx="2382000" cy="4398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0" name="Shape 3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1" name="Google Shape;3971;p47"/>
          <p:cNvSpPr txBox="1"/>
          <p:nvPr>
            <p:ph type="title"/>
          </p:nvPr>
        </p:nvSpPr>
        <p:spPr>
          <a:xfrm>
            <a:off x="-1" y="-279950"/>
            <a:ext cx="4665900" cy="156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Lépésről Lépésre!</a:t>
            </a:r>
            <a:endParaRPr/>
          </a:p>
        </p:txBody>
      </p:sp>
      <p:pic>
        <p:nvPicPr>
          <p:cNvPr id="3972" name="Google Shape;3972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225" y="1284250"/>
            <a:ext cx="3762375" cy="542925"/>
          </a:xfrm>
          <a:prstGeom prst="rect">
            <a:avLst/>
          </a:prstGeom>
          <a:noFill/>
          <a:ln>
            <a:noFill/>
          </a:ln>
        </p:spPr>
      </p:pic>
      <p:sp>
        <p:nvSpPr>
          <p:cNvPr id="3973" name="Google Shape;3973;p47"/>
          <p:cNvSpPr/>
          <p:nvPr/>
        </p:nvSpPr>
        <p:spPr>
          <a:xfrm>
            <a:off x="5231475" y="1141100"/>
            <a:ext cx="3176400" cy="782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74" name="Google Shape;3974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76638" y="1274975"/>
            <a:ext cx="2886075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5" name="Google Shape;3975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31475" y="2262200"/>
            <a:ext cx="3176400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6" name="Google Shape;3976;p4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2400" y="3354200"/>
            <a:ext cx="8839199" cy="972824"/>
          </a:xfrm>
          <a:prstGeom prst="rect">
            <a:avLst/>
          </a:prstGeom>
          <a:noFill/>
          <a:ln>
            <a:noFill/>
          </a:ln>
        </p:spPr>
      </p:pic>
      <p:sp>
        <p:nvSpPr>
          <p:cNvPr id="3977" name="Google Shape;3977;p47"/>
          <p:cNvSpPr/>
          <p:nvPr/>
        </p:nvSpPr>
        <p:spPr>
          <a:xfrm>
            <a:off x="87975" y="3242200"/>
            <a:ext cx="3090900" cy="7821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978" name="Google Shape;3978;p47"/>
          <p:cNvSpPr/>
          <p:nvPr/>
        </p:nvSpPr>
        <p:spPr>
          <a:xfrm>
            <a:off x="7589425" y="3847950"/>
            <a:ext cx="1624800" cy="543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979" name="Google Shape;3979;p47"/>
          <p:cNvSpPr/>
          <p:nvPr/>
        </p:nvSpPr>
        <p:spPr>
          <a:xfrm>
            <a:off x="3802350" y="1333627"/>
            <a:ext cx="1539300" cy="4557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980" name="Google Shape;3980;p47"/>
          <p:cNvSpPr/>
          <p:nvPr/>
        </p:nvSpPr>
        <p:spPr>
          <a:xfrm rot="5400000">
            <a:off x="6501700" y="1817976"/>
            <a:ext cx="921600" cy="4719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981" name="Google Shape;3981;p47"/>
          <p:cNvSpPr/>
          <p:nvPr/>
        </p:nvSpPr>
        <p:spPr>
          <a:xfrm rot="8320141">
            <a:off x="5847342" y="2839366"/>
            <a:ext cx="1137025" cy="469779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5" name="Shape 3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6" name="Google Shape;3986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604475"/>
            <a:ext cx="8839198" cy="146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7" name="Google Shape;3987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84565" y="2194500"/>
            <a:ext cx="4059435" cy="14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8" name="Google Shape;3988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8950" y="2374050"/>
            <a:ext cx="1536050" cy="196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9" name="Google Shape;3989;p48"/>
          <p:cNvPicPr preferRelativeResize="0"/>
          <p:nvPr/>
        </p:nvPicPr>
        <p:blipFill rotWithShape="1">
          <a:blip r:embed="rId6">
            <a:alphaModFix/>
          </a:blip>
          <a:srcRect b="0" l="0" r="0" t="17532"/>
          <a:stretch/>
        </p:blipFill>
        <p:spPr>
          <a:xfrm>
            <a:off x="1945000" y="2533400"/>
            <a:ext cx="1536050" cy="180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990" name="Google Shape;3990;p48"/>
          <p:cNvSpPr txBox="1"/>
          <p:nvPr/>
        </p:nvSpPr>
        <p:spPr>
          <a:xfrm>
            <a:off x="369050" y="3303575"/>
            <a:ext cx="16494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Tervezőhöz adva</a:t>
            </a:r>
            <a:endParaRPr b="0" i="0" sz="1400" u="none" cap="none" strike="noStrike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991" name="Google Shape;3991;p48"/>
          <p:cNvSpPr txBox="1"/>
          <p:nvPr/>
        </p:nvSpPr>
        <p:spPr>
          <a:xfrm>
            <a:off x="2024375" y="3303575"/>
            <a:ext cx="13773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Felvett tárgy</a:t>
            </a:r>
            <a:endParaRPr b="0" i="0" sz="1400" u="none" cap="none" strike="noStrike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992" name="Google Shape;3992;p48"/>
          <p:cNvSpPr/>
          <p:nvPr/>
        </p:nvSpPr>
        <p:spPr>
          <a:xfrm>
            <a:off x="4974900" y="896750"/>
            <a:ext cx="4300500" cy="33843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993" name="Google Shape;3993;p48"/>
          <p:cNvSpPr/>
          <p:nvPr/>
        </p:nvSpPr>
        <p:spPr>
          <a:xfrm>
            <a:off x="100175" y="750150"/>
            <a:ext cx="1124100" cy="13683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7" name="Shape 3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8" name="Google Shape;399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975" y="4262500"/>
            <a:ext cx="2505075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3999" name="Google Shape;3999;p49"/>
          <p:cNvSpPr/>
          <p:nvPr/>
        </p:nvSpPr>
        <p:spPr>
          <a:xfrm>
            <a:off x="2328650" y="3598050"/>
            <a:ext cx="563700" cy="1127400"/>
          </a:xfrm>
          <a:prstGeom prst="up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pic>
        <p:nvPicPr>
          <p:cNvPr id="4000" name="Google Shape;4000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5423849" cy="3421975"/>
          </a:xfrm>
          <a:prstGeom prst="rect">
            <a:avLst/>
          </a:prstGeom>
          <a:noFill/>
          <a:ln>
            <a:noFill/>
          </a:ln>
        </p:spPr>
      </p:pic>
      <p:sp>
        <p:nvSpPr>
          <p:cNvPr id="4001" name="Google Shape;4001;p49"/>
          <p:cNvSpPr/>
          <p:nvPr/>
        </p:nvSpPr>
        <p:spPr>
          <a:xfrm>
            <a:off x="1787300" y="-30525"/>
            <a:ext cx="1385700" cy="4815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pic>
        <p:nvPicPr>
          <p:cNvPr id="4002" name="Google Shape;4002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" y="0"/>
            <a:ext cx="9448801" cy="4511475"/>
          </a:xfrm>
          <a:prstGeom prst="rect">
            <a:avLst/>
          </a:prstGeom>
          <a:noFill/>
          <a:ln>
            <a:noFill/>
          </a:ln>
        </p:spPr>
      </p:pic>
      <p:sp>
        <p:nvSpPr>
          <p:cNvPr id="4003" name="Google Shape;4003;p49"/>
          <p:cNvSpPr/>
          <p:nvPr/>
        </p:nvSpPr>
        <p:spPr>
          <a:xfrm>
            <a:off x="3137775" y="32875"/>
            <a:ext cx="974700" cy="4182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7" name="Shape 4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8" name="Google Shape;4008;p50"/>
          <p:cNvSpPr txBox="1"/>
          <p:nvPr>
            <p:ph type="title"/>
          </p:nvPr>
        </p:nvSpPr>
        <p:spPr>
          <a:xfrm>
            <a:off x="1226076" y="635625"/>
            <a:ext cx="2780700" cy="156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Kurzus tematika</a:t>
            </a:r>
            <a:endParaRPr/>
          </a:p>
        </p:txBody>
      </p:sp>
      <p:pic>
        <p:nvPicPr>
          <p:cNvPr id="4009" name="Google Shape;400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226" y="2199825"/>
            <a:ext cx="4486275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10" name="Google Shape;4010;p50"/>
          <p:cNvSpPr txBox="1"/>
          <p:nvPr/>
        </p:nvSpPr>
        <p:spPr>
          <a:xfrm>
            <a:off x="4406050" y="2095000"/>
            <a:ext cx="43803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Adott kurzusra kattintasz → </a:t>
            </a:r>
            <a:br>
              <a:rPr lang="en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</a:br>
            <a:r>
              <a:rPr lang="en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Részletek → </a:t>
            </a:r>
            <a:br>
              <a:rPr lang="en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</a:br>
            <a:r>
              <a:rPr lang="en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Továbbiak megjelenítése</a:t>
            </a:r>
            <a:endParaRPr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pic>
        <p:nvPicPr>
          <p:cNvPr id="4011" name="Google Shape;4011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100" y="3222100"/>
            <a:ext cx="8096250" cy="73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5" name="Shape 4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6" name="Google Shape;4016;p51"/>
          <p:cNvSpPr txBox="1"/>
          <p:nvPr/>
        </p:nvSpPr>
        <p:spPr>
          <a:xfrm>
            <a:off x="980100" y="1874600"/>
            <a:ext cx="7183800" cy="24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rPr>
              <a:t>Köszönöm a megtisztelő figyelmet!</a:t>
            </a:r>
            <a:endParaRPr b="0" i="0" sz="4000" u="none" cap="none" strike="noStrike">
              <a:solidFill>
                <a:schemeClr val="dk1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4017" name="Google Shape;4017;p51"/>
          <p:cNvSpPr txBox="1"/>
          <p:nvPr/>
        </p:nvSpPr>
        <p:spPr>
          <a:xfrm>
            <a:off x="656400" y="3428075"/>
            <a:ext cx="78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rPr>
              <a:t>kulyo.gergo@hok.uni-eszterhazy.hu</a:t>
            </a:r>
            <a:endParaRPr b="0" i="0" sz="1800" u="none" cap="none" strike="noStrike">
              <a:solidFill>
                <a:schemeClr val="dk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id="4018" name="Google Shape;4018;p51"/>
          <p:cNvPicPr preferRelativeResize="0"/>
          <p:nvPr/>
        </p:nvPicPr>
        <p:blipFill rotWithShape="1">
          <a:blip r:embed="rId3">
            <a:alphaModFix/>
          </a:blip>
          <a:srcRect b="20828" l="0" r="0" t="0"/>
          <a:stretch/>
        </p:blipFill>
        <p:spPr>
          <a:xfrm>
            <a:off x="7773425" y="3586375"/>
            <a:ext cx="1174300" cy="92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9" name="Google Shape;4019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816700"/>
            <a:ext cx="3032350" cy="76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0" name="Google Shape;4020;p51" title="qr-code (1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100" y="70450"/>
            <a:ext cx="1885949" cy="1885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3" name="Shape 3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4" name="Google Shape;3744;p36"/>
          <p:cNvSpPr/>
          <p:nvPr/>
        </p:nvSpPr>
        <p:spPr>
          <a:xfrm>
            <a:off x="0" y="599350"/>
            <a:ext cx="9144000" cy="63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5" name="Google Shape;3745;p36"/>
          <p:cNvSpPr txBox="1"/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Az előadás tartalma</a:t>
            </a: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3746" name="Google Shape;3746;p36"/>
          <p:cNvGraphicFramePr/>
          <p:nvPr/>
        </p:nvGraphicFramePr>
        <p:xfrm>
          <a:off x="720000" y="16045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{B274A199-8891-4DF8-A274-2E360B54E029}</a:tableStyleId>
              </a:tblPr>
              <a:tblGrid>
                <a:gridCol w="2725525"/>
                <a:gridCol w="4977050"/>
              </a:tblGrid>
              <a:tr h="139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Poppins Black"/>
                          <a:ea typeface="Poppins Black"/>
                          <a:cs typeface="Poppins Black"/>
                          <a:sym typeface="Poppins Black"/>
                        </a:rPr>
                        <a:t>Áttekintés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Poppins Black"/>
                        <a:ea typeface="Poppins Black"/>
                        <a:cs typeface="Poppins Black"/>
                        <a:sym typeface="Poppins Blac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Főbb menüpontok átnézése és ismertetése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Poppins Black"/>
                          <a:ea typeface="Poppins Black"/>
                          <a:cs typeface="Poppins Black"/>
                          <a:sym typeface="Poppins Black"/>
                        </a:rPr>
                        <a:t>Tanévkezdéshez szükséges lépések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Poppins Black"/>
                        <a:ea typeface="Poppins Black"/>
                        <a:cs typeface="Poppins Black"/>
                        <a:sym typeface="Poppins Blac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Adatok egyeztetése, Pénzügyek - befizetések, Tanulmányok - Előrehaladás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Poppins Black"/>
                          <a:ea typeface="Poppins Black"/>
                          <a:cs typeface="Poppins Black"/>
                          <a:sym typeface="Poppins Black"/>
                        </a:rPr>
                        <a:t>Későbbi tanulmányokhoz fontos lépések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Poppins Black"/>
                        <a:ea typeface="Poppins Black"/>
                        <a:cs typeface="Poppins Black"/>
                        <a:sym typeface="Poppins Blac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Vizsgajelentkezés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Poppins Black"/>
                          <a:ea typeface="Poppins Black"/>
                          <a:cs typeface="Poppins Black"/>
                          <a:sym typeface="Poppins Black"/>
                        </a:rPr>
                        <a:t>Lépésről lépésre!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Poppins Black"/>
                        <a:ea typeface="Poppins Black"/>
                        <a:cs typeface="Poppins Black"/>
                        <a:sym typeface="Poppins Blac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Bejelentkezés, Tárgyfelvétel, Kurzus te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matika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3747" name="Google Shape;3747;p36"/>
          <p:cNvGrpSpPr/>
          <p:nvPr/>
        </p:nvGrpSpPr>
        <p:grpSpPr>
          <a:xfrm>
            <a:off x="8689032" y="123325"/>
            <a:ext cx="927850" cy="927850"/>
            <a:chOff x="6410750" y="3232900"/>
            <a:chExt cx="927850" cy="927850"/>
          </a:xfrm>
        </p:grpSpPr>
        <p:sp>
          <p:nvSpPr>
            <p:cNvPr id="3748" name="Google Shape;3748;p36"/>
            <p:cNvSpPr/>
            <p:nvPr/>
          </p:nvSpPr>
          <p:spPr>
            <a:xfrm>
              <a:off x="6410750" y="3232900"/>
              <a:ext cx="927850" cy="927850"/>
            </a:xfrm>
            <a:custGeom>
              <a:rect b="b" l="l" r="r" t="t"/>
              <a:pathLst>
                <a:path extrusionOk="0" h="37114" w="37114">
                  <a:moveTo>
                    <a:pt x="18565" y="1"/>
                  </a:moveTo>
                  <a:lnTo>
                    <a:pt x="1" y="18550"/>
                  </a:lnTo>
                  <a:lnTo>
                    <a:pt x="18549" y="37114"/>
                  </a:lnTo>
                  <a:lnTo>
                    <a:pt x="37114" y="18565"/>
                  </a:lnTo>
                  <a:lnTo>
                    <a:pt x="185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9" name="Google Shape;3749;p36"/>
            <p:cNvSpPr/>
            <p:nvPr/>
          </p:nvSpPr>
          <p:spPr>
            <a:xfrm>
              <a:off x="6627325" y="3449500"/>
              <a:ext cx="494725" cy="494750"/>
            </a:xfrm>
            <a:custGeom>
              <a:rect b="b" l="l" r="r" t="t"/>
              <a:pathLst>
                <a:path extrusionOk="0" h="19790" w="19789">
                  <a:moveTo>
                    <a:pt x="9899" y="0"/>
                  </a:moveTo>
                  <a:lnTo>
                    <a:pt x="1" y="9890"/>
                  </a:lnTo>
                  <a:lnTo>
                    <a:pt x="9891" y="19789"/>
                  </a:lnTo>
                  <a:lnTo>
                    <a:pt x="19789" y="9898"/>
                  </a:lnTo>
                  <a:lnTo>
                    <a:pt x="98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4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0" name="Google Shape;3750;p36"/>
          <p:cNvSpPr/>
          <p:nvPr/>
        </p:nvSpPr>
        <p:spPr>
          <a:xfrm>
            <a:off x="-700" y="4856300"/>
            <a:ext cx="9144000" cy="28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1" name="Google Shape;3751;p36"/>
          <p:cNvSpPr/>
          <p:nvPr/>
        </p:nvSpPr>
        <p:spPr>
          <a:xfrm>
            <a:off x="0" y="4856300"/>
            <a:ext cx="287100" cy="28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5" name="Shape 3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6" name="Google Shape;3756;p37"/>
          <p:cNvSpPr/>
          <p:nvPr/>
        </p:nvSpPr>
        <p:spPr>
          <a:xfrm>
            <a:off x="2432725" y="3644750"/>
            <a:ext cx="6711300" cy="1498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7" name="Google Shape;3757;p37"/>
          <p:cNvSpPr/>
          <p:nvPr/>
        </p:nvSpPr>
        <p:spPr>
          <a:xfrm>
            <a:off x="0" y="3644750"/>
            <a:ext cx="1390200" cy="149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8" name="Google Shape;3758;p37"/>
          <p:cNvSpPr/>
          <p:nvPr/>
        </p:nvSpPr>
        <p:spPr>
          <a:xfrm>
            <a:off x="1387625" y="3644750"/>
            <a:ext cx="1045200" cy="149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9" name="Google Shape;3759;p37"/>
          <p:cNvGrpSpPr/>
          <p:nvPr/>
        </p:nvGrpSpPr>
        <p:grpSpPr>
          <a:xfrm>
            <a:off x="-1591512" y="3644725"/>
            <a:ext cx="12327014" cy="1498825"/>
            <a:chOff x="-1016875" y="-641075"/>
            <a:chExt cx="12327014" cy="1498825"/>
          </a:xfrm>
        </p:grpSpPr>
        <p:grpSp>
          <p:nvGrpSpPr>
            <p:cNvPr id="3760" name="Google Shape;3760;p37"/>
            <p:cNvGrpSpPr/>
            <p:nvPr/>
          </p:nvGrpSpPr>
          <p:grpSpPr>
            <a:xfrm>
              <a:off x="-1016875" y="-641075"/>
              <a:ext cx="6914500" cy="1498825"/>
              <a:chOff x="2663400" y="1312375"/>
              <a:chExt cx="6914500" cy="1498825"/>
            </a:xfrm>
          </p:grpSpPr>
          <p:sp>
            <p:nvSpPr>
              <p:cNvPr id="3761" name="Google Shape;3761;p37"/>
              <p:cNvSpPr/>
              <p:nvPr/>
            </p:nvSpPr>
            <p:spPr>
              <a:xfrm>
                <a:off x="2663400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2" name="Google Shape;3762;p37"/>
              <p:cNvSpPr/>
              <p:nvPr/>
            </p:nvSpPr>
            <p:spPr>
              <a:xfrm>
                <a:off x="2771675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0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3" name="Google Shape;3763;p37"/>
              <p:cNvSpPr/>
              <p:nvPr/>
            </p:nvSpPr>
            <p:spPr>
              <a:xfrm>
                <a:off x="2879975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4" name="Google Shape;3764;p37"/>
              <p:cNvSpPr/>
              <p:nvPr/>
            </p:nvSpPr>
            <p:spPr>
              <a:xfrm>
                <a:off x="2988250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1" y="59952"/>
                    </a:moveTo>
                    <a:lnTo>
                      <a:pt x="60011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5" name="Google Shape;3765;p37"/>
              <p:cNvSpPr/>
              <p:nvPr/>
            </p:nvSpPr>
            <p:spPr>
              <a:xfrm>
                <a:off x="3096550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6" name="Google Shape;3766;p37"/>
              <p:cNvSpPr/>
              <p:nvPr/>
            </p:nvSpPr>
            <p:spPr>
              <a:xfrm>
                <a:off x="320482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7" name="Google Shape;3767;p37"/>
              <p:cNvSpPr/>
              <p:nvPr/>
            </p:nvSpPr>
            <p:spPr>
              <a:xfrm>
                <a:off x="331315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8" name="Google Shape;3768;p37"/>
              <p:cNvSpPr/>
              <p:nvPr/>
            </p:nvSpPr>
            <p:spPr>
              <a:xfrm>
                <a:off x="3421375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9" name="Google Shape;3769;p37"/>
              <p:cNvSpPr/>
              <p:nvPr/>
            </p:nvSpPr>
            <p:spPr>
              <a:xfrm>
                <a:off x="35297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0" name="Google Shape;3770;p37"/>
              <p:cNvSpPr/>
              <p:nvPr/>
            </p:nvSpPr>
            <p:spPr>
              <a:xfrm>
                <a:off x="363797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1" name="Google Shape;3771;p37"/>
              <p:cNvSpPr/>
              <p:nvPr/>
            </p:nvSpPr>
            <p:spPr>
              <a:xfrm>
                <a:off x="3746250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0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2" name="Google Shape;3772;p37"/>
              <p:cNvSpPr/>
              <p:nvPr/>
            </p:nvSpPr>
            <p:spPr>
              <a:xfrm>
                <a:off x="385455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3" name="Google Shape;3773;p37"/>
              <p:cNvSpPr/>
              <p:nvPr/>
            </p:nvSpPr>
            <p:spPr>
              <a:xfrm>
                <a:off x="396282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4" name="Google Shape;3774;p37"/>
              <p:cNvSpPr/>
              <p:nvPr/>
            </p:nvSpPr>
            <p:spPr>
              <a:xfrm>
                <a:off x="40711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5" name="Google Shape;3775;p37"/>
              <p:cNvSpPr/>
              <p:nvPr/>
            </p:nvSpPr>
            <p:spPr>
              <a:xfrm>
                <a:off x="4179400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6" name="Google Shape;3776;p37"/>
              <p:cNvSpPr/>
              <p:nvPr/>
            </p:nvSpPr>
            <p:spPr>
              <a:xfrm>
                <a:off x="42877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7" name="Google Shape;3777;p37"/>
              <p:cNvSpPr/>
              <p:nvPr/>
            </p:nvSpPr>
            <p:spPr>
              <a:xfrm>
                <a:off x="4395950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8" name="Google Shape;3778;p37"/>
              <p:cNvSpPr/>
              <p:nvPr/>
            </p:nvSpPr>
            <p:spPr>
              <a:xfrm>
                <a:off x="4504250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9" name="Google Shape;3779;p37"/>
              <p:cNvSpPr/>
              <p:nvPr/>
            </p:nvSpPr>
            <p:spPr>
              <a:xfrm>
                <a:off x="461252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0" name="Google Shape;3780;p37"/>
              <p:cNvSpPr/>
              <p:nvPr/>
            </p:nvSpPr>
            <p:spPr>
              <a:xfrm>
                <a:off x="472085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1" name="Google Shape;3781;p37"/>
              <p:cNvSpPr/>
              <p:nvPr/>
            </p:nvSpPr>
            <p:spPr>
              <a:xfrm>
                <a:off x="48291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2" name="Google Shape;3782;p37"/>
              <p:cNvSpPr/>
              <p:nvPr/>
            </p:nvSpPr>
            <p:spPr>
              <a:xfrm>
                <a:off x="49374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3" name="Google Shape;3783;p37"/>
              <p:cNvSpPr/>
              <p:nvPr/>
            </p:nvSpPr>
            <p:spPr>
              <a:xfrm>
                <a:off x="504567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4" name="Google Shape;3784;p37"/>
              <p:cNvSpPr/>
              <p:nvPr/>
            </p:nvSpPr>
            <p:spPr>
              <a:xfrm>
                <a:off x="5153950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0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5" name="Google Shape;3785;p37"/>
              <p:cNvSpPr/>
              <p:nvPr/>
            </p:nvSpPr>
            <p:spPr>
              <a:xfrm>
                <a:off x="526225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6" name="Google Shape;3786;p37"/>
              <p:cNvSpPr/>
              <p:nvPr/>
            </p:nvSpPr>
            <p:spPr>
              <a:xfrm>
                <a:off x="5370525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0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7" name="Google Shape;3787;p37"/>
              <p:cNvSpPr/>
              <p:nvPr/>
            </p:nvSpPr>
            <p:spPr>
              <a:xfrm>
                <a:off x="54788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8" name="Google Shape;3788;p37"/>
              <p:cNvSpPr/>
              <p:nvPr/>
            </p:nvSpPr>
            <p:spPr>
              <a:xfrm>
                <a:off x="558710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9" name="Google Shape;3789;p37"/>
              <p:cNvSpPr/>
              <p:nvPr/>
            </p:nvSpPr>
            <p:spPr>
              <a:xfrm>
                <a:off x="56954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0" name="Google Shape;3790;p37"/>
              <p:cNvSpPr/>
              <p:nvPr/>
            </p:nvSpPr>
            <p:spPr>
              <a:xfrm>
                <a:off x="580367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1" name="Google Shape;3791;p37"/>
              <p:cNvSpPr/>
              <p:nvPr/>
            </p:nvSpPr>
            <p:spPr>
              <a:xfrm>
                <a:off x="5911950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2" name="Google Shape;3792;p37"/>
              <p:cNvSpPr/>
              <p:nvPr/>
            </p:nvSpPr>
            <p:spPr>
              <a:xfrm>
                <a:off x="6020225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3" name="Google Shape;3793;p37"/>
              <p:cNvSpPr/>
              <p:nvPr/>
            </p:nvSpPr>
            <p:spPr>
              <a:xfrm>
                <a:off x="6128550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4" name="Google Shape;3794;p37"/>
              <p:cNvSpPr/>
              <p:nvPr/>
            </p:nvSpPr>
            <p:spPr>
              <a:xfrm>
                <a:off x="62368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5" name="Google Shape;3795;p37"/>
              <p:cNvSpPr/>
              <p:nvPr/>
            </p:nvSpPr>
            <p:spPr>
              <a:xfrm>
                <a:off x="6345100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6" name="Google Shape;3796;p37"/>
              <p:cNvSpPr/>
              <p:nvPr/>
            </p:nvSpPr>
            <p:spPr>
              <a:xfrm>
                <a:off x="645340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7" name="Google Shape;3797;p37"/>
              <p:cNvSpPr/>
              <p:nvPr/>
            </p:nvSpPr>
            <p:spPr>
              <a:xfrm>
                <a:off x="6561675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8" name="Google Shape;3798;p37"/>
              <p:cNvSpPr/>
              <p:nvPr/>
            </p:nvSpPr>
            <p:spPr>
              <a:xfrm>
                <a:off x="6669950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9" name="Google Shape;3799;p37"/>
              <p:cNvSpPr/>
              <p:nvPr/>
            </p:nvSpPr>
            <p:spPr>
              <a:xfrm>
                <a:off x="677822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0" name="Google Shape;3800;p37"/>
              <p:cNvSpPr/>
              <p:nvPr/>
            </p:nvSpPr>
            <p:spPr>
              <a:xfrm>
                <a:off x="68865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1" name="Google Shape;3801;p37"/>
              <p:cNvSpPr/>
              <p:nvPr/>
            </p:nvSpPr>
            <p:spPr>
              <a:xfrm>
                <a:off x="699480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2" name="Google Shape;3802;p37"/>
              <p:cNvSpPr/>
              <p:nvPr/>
            </p:nvSpPr>
            <p:spPr>
              <a:xfrm>
                <a:off x="71031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3" name="Google Shape;3803;p37"/>
              <p:cNvSpPr/>
              <p:nvPr/>
            </p:nvSpPr>
            <p:spPr>
              <a:xfrm>
                <a:off x="721137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4" name="Google Shape;3804;p37"/>
              <p:cNvSpPr/>
              <p:nvPr/>
            </p:nvSpPr>
            <p:spPr>
              <a:xfrm>
                <a:off x="731970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5" name="Google Shape;3805;p37"/>
              <p:cNvSpPr/>
              <p:nvPr/>
            </p:nvSpPr>
            <p:spPr>
              <a:xfrm>
                <a:off x="742797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6" name="Google Shape;3806;p37"/>
              <p:cNvSpPr/>
              <p:nvPr/>
            </p:nvSpPr>
            <p:spPr>
              <a:xfrm>
                <a:off x="7536200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1" y="59952"/>
                    </a:moveTo>
                    <a:lnTo>
                      <a:pt x="60011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7" name="Google Shape;3807;p37"/>
              <p:cNvSpPr/>
              <p:nvPr/>
            </p:nvSpPr>
            <p:spPr>
              <a:xfrm>
                <a:off x="76445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8" name="Google Shape;3808;p37"/>
              <p:cNvSpPr/>
              <p:nvPr/>
            </p:nvSpPr>
            <p:spPr>
              <a:xfrm>
                <a:off x="7752800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0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9" name="Google Shape;3809;p37"/>
              <p:cNvSpPr/>
              <p:nvPr/>
            </p:nvSpPr>
            <p:spPr>
              <a:xfrm>
                <a:off x="786110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0" name="Google Shape;3810;p37"/>
              <p:cNvSpPr/>
              <p:nvPr/>
            </p:nvSpPr>
            <p:spPr>
              <a:xfrm>
                <a:off x="796937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1" name="Google Shape;3811;p37"/>
              <p:cNvSpPr/>
              <p:nvPr/>
            </p:nvSpPr>
            <p:spPr>
              <a:xfrm>
                <a:off x="807767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12" name="Google Shape;3812;p37"/>
            <p:cNvGrpSpPr/>
            <p:nvPr/>
          </p:nvGrpSpPr>
          <p:grpSpPr>
            <a:xfrm>
              <a:off x="4503914" y="-641075"/>
              <a:ext cx="6806225" cy="1498825"/>
              <a:chOff x="2771675" y="1312375"/>
              <a:chExt cx="6806225" cy="1498825"/>
            </a:xfrm>
          </p:grpSpPr>
          <p:sp>
            <p:nvSpPr>
              <p:cNvPr id="3813" name="Google Shape;3813;p37"/>
              <p:cNvSpPr/>
              <p:nvPr/>
            </p:nvSpPr>
            <p:spPr>
              <a:xfrm>
                <a:off x="2771675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0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4" name="Google Shape;3814;p37"/>
              <p:cNvSpPr/>
              <p:nvPr/>
            </p:nvSpPr>
            <p:spPr>
              <a:xfrm>
                <a:off x="2879975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5" name="Google Shape;3815;p37"/>
              <p:cNvSpPr/>
              <p:nvPr/>
            </p:nvSpPr>
            <p:spPr>
              <a:xfrm>
                <a:off x="2988250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1" y="59952"/>
                    </a:moveTo>
                    <a:lnTo>
                      <a:pt x="60011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6" name="Google Shape;3816;p37"/>
              <p:cNvSpPr/>
              <p:nvPr/>
            </p:nvSpPr>
            <p:spPr>
              <a:xfrm>
                <a:off x="3096550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7" name="Google Shape;3817;p37"/>
              <p:cNvSpPr/>
              <p:nvPr/>
            </p:nvSpPr>
            <p:spPr>
              <a:xfrm>
                <a:off x="320482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8" name="Google Shape;3818;p37"/>
              <p:cNvSpPr/>
              <p:nvPr/>
            </p:nvSpPr>
            <p:spPr>
              <a:xfrm>
                <a:off x="331315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9" name="Google Shape;3819;p37"/>
              <p:cNvSpPr/>
              <p:nvPr/>
            </p:nvSpPr>
            <p:spPr>
              <a:xfrm>
                <a:off x="3421375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0" name="Google Shape;3820;p37"/>
              <p:cNvSpPr/>
              <p:nvPr/>
            </p:nvSpPr>
            <p:spPr>
              <a:xfrm>
                <a:off x="35297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1" name="Google Shape;3821;p37"/>
              <p:cNvSpPr/>
              <p:nvPr/>
            </p:nvSpPr>
            <p:spPr>
              <a:xfrm>
                <a:off x="363797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2" name="Google Shape;3822;p37"/>
              <p:cNvSpPr/>
              <p:nvPr/>
            </p:nvSpPr>
            <p:spPr>
              <a:xfrm>
                <a:off x="3746250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0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3" name="Google Shape;3823;p37"/>
              <p:cNvSpPr/>
              <p:nvPr/>
            </p:nvSpPr>
            <p:spPr>
              <a:xfrm>
                <a:off x="385455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4" name="Google Shape;3824;p37"/>
              <p:cNvSpPr/>
              <p:nvPr/>
            </p:nvSpPr>
            <p:spPr>
              <a:xfrm>
                <a:off x="396282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5" name="Google Shape;3825;p37"/>
              <p:cNvSpPr/>
              <p:nvPr/>
            </p:nvSpPr>
            <p:spPr>
              <a:xfrm>
                <a:off x="40711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6" name="Google Shape;3826;p37"/>
              <p:cNvSpPr/>
              <p:nvPr/>
            </p:nvSpPr>
            <p:spPr>
              <a:xfrm>
                <a:off x="4179400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7" name="Google Shape;3827;p37"/>
              <p:cNvSpPr/>
              <p:nvPr/>
            </p:nvSpPr>
            <p:spPr>
              <a:xfrm>
                <a:off x="42877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8" name="Google Shape;3828;p37"/>
              <p:cNvSpPr/>
              <p:nvPr/>
            </p:nvSpPr>
            <p:spPr>
              <a:xfrm>
                <a:off x="4395950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9" name="Google Shape;3829;p37"/>
              <p:cNvSpPr/>
              <p:nvPr/>
            </p:nvSpPr>
            <p:spPr>
              <a:xfrm>
                <a:off x="4504250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0" name="Google Shape;3830;p37"/>
              <p:cNvSpPr/>
              <p:nvPr/>
            </p:nvSpPr>
            <p:spPr>
              <a:xfrm>
                <a:off x="461252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1" name="Google Shape;3831;p37"/>
              <p:cNvSpPr/>
              <p:nvPr/>
            </p:nvSpPr>
            <p:spPr>
              <a:xfrm>
                <a:off x="472085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2" name="Google Shape;3832;p37"/>
              <p:cNvSpPr/>
              <p:nvPr/>
            </p:nvSpPr>
            <p:spPr>
              <a:xfrm>
                <a:off x="48291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3" name="Google Shape;3833;p37"/>
              <p:cNvSpPr/>
              <p:nvPr/>
            </p:nvSpPr>
            <p:spPr>
              <a:xfrm>
                <a:off x="49374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4" name="Google Shape;3834;p37"/>
              <p:cNvSpPr/>
              <p:nvPr/>
            </p:nvSpPr>
            <p:spPr>
              <a:xfrm>
                <a:off x="504567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5" name="Google Shape;3835;p37"/>
              <p:cNvSpPr/>
              <p:nvPr/>
            </p:nvSpPr>
            <p:spPr>
              <a:xfrm>
                <a:off x="5153950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0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6" name="Google Shape;3836;p37"/>
              <p:cNvSpPr/>
              <p:nvPr/>
            </p:nvSpPr>
            <p:spPr>
              <a:xfrm>
                <a:off x="526225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7" name="Google Shape;3837;p37"/>
              <p:cNvSpPr/>
              <p:nvPr/>
            </p:nvSpPr>
            <p:spPr>
              <a:xfrm>
                <a:off x="5370525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0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8" name="Google Shape;3838;p37"/>
              <p:cNvSpPr/>
              <p:nvPr/>
            </p:nvSpPr>
            <p:spPr>
              <a:xfrm>
                <a:off x="54788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9" name="Google Shape;3839;p37"/>
              <p:cNvSpPr/>
              <p:nvPr/>
            </p:nvSpPr>
            <p:spPr>
              <a:xfrm>
                <a:off x="558710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0" name="Google Shape;3840;p37"/>
              <p:cNvSpPr/>
              <p:nvPr/>
            </p:nvSpPr>
            <p:spPr>
              <a:xfrm>
                <a:off x="56954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1" name="Google Shape;3841;p37"/>
              <p:cNvSpPr/>
              <p:nvPr/>
            </p:nvSpPr>
            <p:spPr>
              <a:xfrm>
                <a:off x="580367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2" name="Google Shape;3842;p37"/>
              <p:cNvSpPr/>
              <p:nvPr/>
            </p:nvSpPr>
            <p:spPr>
              <a:xfrm>
                <a:off x="5911950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3" name="Google Shape;3843;p37"/>
              <p:cNvSpPr/>
              <p:nvPr/>
            </p:nvSpPr>
            <p:spPr>
              <a:xfrm>
                <a:off x="6020225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1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4" name="Google Shape;3844;p37"/>
              <p:cNvSpPr/>
              <p:nvPr/>
            </p:nvSpPr>
            <p:spPr>
              <a:xfrm>
                <a:off x="6128550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5" name="Google Shape;3845;p37"/>
              <p:cNvSpPr/>
              <p:nvPr/>
            </p:nvSpPr>
            <p:spPr>
              <a:xfrm>
                <a:off x="62368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6" name="Google Shape;3846;p37"/>
              <p:cNvSpPr/>
              <p:nvPr/>
            </p:nvSpPr>
            <p:spPr>
              <a:xfrm>
                <a:off x="6345100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7" name="Google Shape;3847;p37"/>
              <p:cNvSpPr/>
              <p:nvPr/>
            </p:nvSpPr>
            <p:spPr>
              <a:xfrm>
                <a:off x="645340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8" name="Google Shape;3848;p37"/>
              <p:cNvSpPr/>
              <p:nvPr/>
            </p:nvSpPr>
            <p:spPr>
              <a:xfrm>
                <a:off x="6561675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9" name="Google Shape;3849;p37"/>
              <p:cNvSpPr/>
              <p:nvPr/>
            </p:nvSpPr>
            <p:spPr>
              <a:xfrm>
                <a:off x="6669950" y="1312375"/>
                <a:ext cx="1500250" cy="1498825"/>
              </a:xfrm>
              <a:custGeom>
                <a:rect b="b" l="l" r="r" t="t"/>
                <a:pathLst>
                  <a:path extrusionOk="0" fill="none" h="59953" w="60010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0" name="Google Shape;3850;p37"/>
              <p:cNvSpPr/>
              <p:nvPr/>
            </p:nvSpPr>
            <p:spPr>
              <a:xfrm>
                <a:off x="677822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0" y="59952"/>
                    </a:moveTo>
                    <a:lnTo>
                      <a:pt x="60009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1" name="Google Shape;3851;p37"/>
              <p:cNvSpPr/>
              <p:nvPr/>
            </p:nvSpPr>
            <p:spPr>
              <a:xfrm>
                <a:off x="68865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2" name="Google Shape;3852;p37"/>
              <p:cNvSpPr/>
              <p:nvPr/>
            </p:nvSpPr>
            <p:spPr>
              <a:xfrm>
                <a:off x="699480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3" name="Google Shape;3853;p37"/>
              <p:cNvSpPr/>
              <p:nvPr/>
            </p:nvSpPr>
            <p:spPr>
              <a:xfrm>
                <a:off x="71031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4" name="Google Shape;3854;p37"/>
              <p:cNvSpPr/>
              <p:nvPr/>
            </p:nvSpPr>
            <p:spPr>
              <a:xfrm>
                <a:off x="721137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5" name="Google Shape;3855;p37"/>
              <p:cNvSpPr/>
              <p:nvPr/>
            </p:nvSpPr>
            <p:spPr>
              <a:xfrm>
                <a:off x="731970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6" name="Google Shape;3856;p37"/>
              <p:cNvSpPr/>
              <p:nvPr/>
            </p:nvSpPr>
            <p:spPr>
              <a:xfrm>
                <a:off x="742797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7" name="Google Shape;3857;p37"/>
              <p:cNvSpPr/>
              <p:nvPr/>
            </p:nvSpPr>
            <p:spPr>
              <a:xfrm>
                <a:off x="7536200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1" y="59952"/>
                    </a:moveTo>
                    <a:lnTo>
                      <a:pt x="60011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8" name="Google Shape;3858;p37"/>
              <p:cNvSpPr/>
              <p:nvPr/>
            </p:nvSpPr>
            <p:spPr>
              <a:xfrm>
                <a:off x="764452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7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9" name="Google Shape;3859;p37"/>
              <p:cNvSpPr/>
              <p:nvPr/>
            </p:nvSpPr>
            <p:spPr>
              <a:xfrm>
                <a:off x="7752800" y="1312375"/>
                <a:ext cx="1500275" cy="1498825"/>
              </a:xfrm>
              <a:custGeom>
                <a:rect b="b" l="l" r="r" t="t"/>
                <a:pathLst>
                  <a:path extrusionOk="0" fill="none" h="59953" w="60011">
                    <a:moveTo>
                      <a:pt x="0" y="59952"/>
                    </a:moveTo>
                    <a:lnTo>
                      <a:pt x="60010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0" name="Google Shape;3860;p37"/>
              <p:cNvSpPr/>
              <p:nvPr/>
            </p:nvSpPr>
            <p:spPr>
              <a:xfrm>
                <a:off x="7861100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1" name="Google Shape;3861;p37"/>
              <p:cNvSpPr/>
              <p:nvPr/>
            </p:nvSpPr>
            <p:spPr>
              <a:xfrm>
                <a:off x="7969375" y="1312375"/>
                <a:ext cx="1500200" cy="1498825"/>
              </a:xfrm>
              <a:custGeom>
                <a:rect b="b" l="l" r="r" t="t"/>
                <a:pathLst>
                  <a:path extrusionOk="0" fill="none" h="59953" w="60008">
                    <a:moveTo>
                      <a:pt x="0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2" name="Google Shape;3862;p37"/>
              <p:cNvSpPr/>
              <p:nvPr/>
            </p:nvSpPr>
            <p:spPr>
              <a:xfrm>
                <a:off x="8077675" y="1312375"/>
                <a:ext cx="1500225" cy="1498825"/>
              </a:xfrm>
              <a:custGeom>
                <a:rect b="b" l="l" r="r" t="t"/>
                <a:pathLst>
                  <a:path extrusionOk="0" fill="none" h="59953" w="60009">
                    <a:moveTo>
                      <a:pt x="1" y="59952"/>
                    </a:moveTo>
                    <a:lnTo>
                      <a:pt x="60008" y="1"/>
                    </a:lnTo>
                  </a:path>
                </a:pathLst>
              </a:custGeom>
              <a:noFill/>
              <a:ln cap="flat" cmpd="sng" w="14200">
                <a:solidFill>
                  <a:schemeClr val="dk2"/>
                </a:solidFill>
                <a:prstDash val="solid"/>
                <a:miter lim="1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863" name="Google Shape;3863;p37"/>
          <p:cNvSpPr txBox="1"/>
          <p:nvPr>
            <p:ph idx="9" type="title"/>
          </p:nvPr>
        </p:nvSpPr>
        <p:spPr>
          <a:xfrm>
            <a:off x="673025" y="28534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Áttekintés</a:t>
            </a:r>
            <a:endParaRPr/>
          </a:p>
        </p:txBody>
      </p:sp>
      <p:grpSp>
        <p:nvGrpSpPr>
          <p:cNvPr id="3864" name="Google Shape;3864;p37"/>
          <p:cNvGrpSpPr/>
          <p:nvPr/>
        </p:nvGrpSpPr>
        <p:grpSpPr>
          <a:xfrm>
            <a:off x="736090" y="3741588"/>
            <a:ext cx="1305175" cy="1305150"/>
            <a:chOff x="7505225" y="3044825"/>
            <a:chExt cx="1305175" cy="1305150"/>
          </a:xfrm>
        </p:grpSpPr>
        <p:sp>
          <p:nvSpPr>
            <p:cNvPr id="3865" name="Google Shape;3865;p37"/>
            <p:cNvSpPr/>
            <p:nvPr/>
          </p:nvSpPr>
          <p:spPr>
            <a:xfrm>
              <a:off x="7505225" y="3044825"/>
              <a:ext cx="1305175" cy="1305150"/>
            </a:xfrm>
            <a:custGeom>
              <a:rect b="b" l="l" r="r" t="t"/>
              <a:pathLst>
                <a:path extrusionOk="0" h="52206" w="52207">
                  <a:moveTo>
                    <a:pt x="26114" y="0"/>
                  </a:moveTo>
                  <a:lnTo>
                    <a:pt x="1" y="26092"/>
                  </a:lnTo>
                  <a:lnTo>
                    <a:pt x="26093" y="52206"/>
                  </a:lnTo>
                  <a:lnTo>
                    <a:pt x="52207" y="26114"/>
                  </a:lnTo>
                  <a:lnTo>
                    <a:pt x="261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6" name="Google Shape;3866;p37"/>
            <p:cNvSpPr/>
            <p:nvPr/>
          </p:nvSpPr>
          <p:spPr>
            <a:xfrm>
              <a:off x="7770575" y="3310175"/>
              <a:ext cx="774475" cy="774475"/>
            </a:xfrm>
            <a:custGeom>
              <a:rect b="b" l="l" r="r" t="t"/>
              <a:pathLst>
                <a:path extrusionOk="0" h="30979" w="30979">
                  <a:moveTo>
                    <a:pt x="15496" y="0"/>
                  </a:moveTo>
                  <a:lnTo>
                    <a:pt x="1" y="15483"/>
                  </a:lnTo>
                  <a:lnTo>
                    <a:pt x="15483" y="30978"/>
                  </a:lnTo>
                  <a:lnTo>
                    <a:pt x="30979" y="15496"/>
                  </a:lnTo>
                  <a:lnTo>
                    <a:pt x="154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89411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7" name="Google Shape;3867;p37"/>
            <p:cNvSpPr/>
            <p:nvPr/>
          </p:nvSpPr>
          <p:spPr>
            <a:xfrm>
              <a:off x="7966325" y="3505900"/>
              <a:ext cx="383000" cy="383000"/>
            </a:xfrm>
            <a:custGeom>
              <a:rect b="b" l="l" r="r" t="t"/>
              <a:pathLst>
                <a:path extrusionOk="0" h="15320" w="15320">
                  <a:moveTo>
                    <a:pt x="7663" y="1"/>
                  </a:moveTo>
                  <a:lnTo>
                    <a:pt x="0" y="7657"/>
                  </a:lnTo>
                  <a:lnTo>
                    <a:pt x="7656" y="15320"/>
                  </a:lnTo>
                  <a:lnTo>
                    <a:pt x="15319" y="7664"/>
                  </a:lnTo>
                  <a:lnTo>
                    <a:pt x="76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89411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1" name="Shape 3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2" name="Google Shape;3872;p38"/>
          <p:cNvSpPr/>
          <p:nvPr/>
        </p:nvSpPr>
        <p:spPr>
          <a:xfrm>
            <a:off x="7931500" y="584500"/>
            <a:ext cx="985032" cy="985006"/>
          </a:xfrm>
          <a:custGeom>
            <a:rect b="b" l="l" r="r" t="t"/>
            <a:pathLst>
              <a:path extrusionOk="0" h="37114" w="37115">
                <a:moveTo>
                  <a:pt x="18565" y="0"/>
                </a:moveTo>
                <a:lnTo>
                  <a:pt x="1" y="18549"/>
                </a:lnTo>
                <a:lnTo>
                  <a:pt x="18550" y="37113"/>
                </a:lnTo>
                <a:lnTo>
                  <a:pt x="37114" y="18565"/>
                </a:lnTo>
                <a:lnTo>
                  <a:pt x="1856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73" name="Google Shape;3873;p38"/>
          <p:cNvGrpSpPr/>
          <p:nvPr/>
        </p:nvGrpSpPr>
        <p:grpSpPr>
          <a:xfrm>
            <a:off x="227538" y="3571170"/>
            <a:ext cx="985006" cy="985006"/>
            <a:chOff x="6410750" y="3232900"/>
            <a:chExt cx="927850" cy="927850"/>
          </a:xfrm>
        </p:grpSpPr>
        <p:sp>
          <p:nvSpPr>
            <p:cNvPr id="3874" name="Google Shape;3874;p38"/>
            <p:cNvSpPr/>
            <p:nvPr/>
          </p:nvSpPr>
          <p:spPr>
            <a:xfrm>
              <a:off x="6410750" y="3232900"/>
              <a:ext cx="927850" cy="927850"/>
            </a:xfrm>
            <a:custGeom>
              <a:rect b="b" l="l" r="r" t="t"/>
              <a:pathLst>
                <a:path extrusionOk="0" h="37114" w="37114">
                  <a:moveTo>
                    <a:pt x="18565" y="1"/>
                  </a:moveTo>
                  <a:lnTo>
                    <a:pt x="1" y="18550"/>
                  </a:lnTo>
                  <a:lnTo>
                    <a:pt x="18549" y="37114"/>
                  </a:lnTo>
                  <a:lnTo>
                    <a:pt x="37114" y="18565"/>
                  </a:lnTo>
                  <a:lnTo>
                    <a:pt x="185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5" name="Google Shape;3875;p38"/>
            <p:cNvSpPr/>
            <p:nvPr/>
          </p:nvSpPr>
          <p:spPr>
            <a:xfrm>
              <a:off x="6627325" y="3449500"/>
              <a:ext cx="494725" cy="494750"/>
            </a:xfrm>
            <a:custGeom>
              <a:rect b="b" l="l" r="r" t="t"/>
              <a:pathLst>
                <a:path extrusionOk="0" h="19790" w="19789">
                  <a:moveTo>
                    <a:pt x="9899" y="0"/>
                  </a:moveTo>
                  <a:lnTo>
                    <a:pt x="1" y="9890"/>
                  </a:lnTo>
                  <a:lnTo>
                    <a:pt x="9891" y="19789"/>
                  </a:lnTo>
                  <a:lnTo>
                    <a:pt x="19789" y="9898"/>
                  </a:lnTo>
                  <a:lnTo>
                    <a:pt x="98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876" name="Google Shape;3876;p38" title="Képernyőkép 2025-08-30 124545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619" y="351775"/>
            <a:ext cx="2268829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7" name="Google Shape;3877;p38" title="Képernyőkép 2025-08-30 124732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2450" y="1045975"/>
            <a:ext cx="6731551" cy="3051550"/>
          </a:xfrm>
          <a:prstGeom prst="rect">
            <a:avLst/>
          </a:prstGeom>
          <a:noFill/>
          <a:ln>
            <a:noFill/>
          </a:ln>
        </p:spPr>
      </p:pic>
      <p:sp>
        <p:nvSpPr>
          <p:cNvPr id="3878" name="Google Shape;3878;p38"/>
          <p:cNvSpPr/>
          <p:nvPr/>
        </p:nvSpPr>
        <p:spPr>
          <a:xfrm>
            <a:off x="166750" y="1237725"/>
            <a:ext cx="2245800" cy="411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2" name="Shape 3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3" name="Google Shape;3883;p39"/>
          <p:cNvGrpSpPr/>
          <p:nvPr/>
        </p:nvGrpSpPr>
        <p:grpSpPr>
          <a:xfrm>
            <a:off x="3919475" y="833125"/>
            <a:ext cx="1305175" cy="1305150"/>
            <a:chOff x="7505225" y="3044825"/>
            <a:chExt cx="1305175" cy="1305150"/>
          </a:xfrm>
        </p:grpSpPr>
        <p:sp>
          <p:nvSpPr>
            <p:cNvPr id="3884" name="Google Shape;3884;p39"/>
            <p:cNvSpPr/>
            <p:nvPr/>
          </p:nvSpPr>
          <p:spPr>
            <a:xfrm>
              <a:off x="7505225" y="3044825"/>
              <a:ext cx="1305175" cy="1305150"/>
            </a:xfrm>
            <a:custGeom>
              <a:rect b="b" l="l" r="r" t="t"/>
              <a:pathLst>
                <a:path extrusionOk="0" h="52206" w="52207">
                  <a:moveTo>
                    <a:pt x="26114" y="0"/>
                  </a:moveTo>
                  <a:lnTo>
                    <a:pt x="1" y="26092"/>
                  </a:lnTo>
                  <a:lnTo>
                    <a:pt x="26093" y="52206"/>
                  </a:lnTo>
                  <a:lnTo>
                    <a:pt x="52207" y="26114"/>
                  </a:lnTo>
                  <a:lnTo>
                    <a:pt x="261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5" name="Google Shape;3885;p39"/>
            <p:cNvSpPr/>
            <p:nvPr/>
          </p:nvSpPr>
          <p:spPr>
            <a:xfrm>
              <a:off x="7770575" y="3310175"/>
              <a:ext cx="774475" cy="774475"/>
            </a:xfrm>
            <a:custGeom>
              <a:rect b="b" l="l" r="r" t="t"/>
              <a:pathLst>
                <a:path extrusionOk="0" h="30979" w="30979">
                  <a:moveTo>
                    <a:pt x="15496" y="0"/>
                  </a:moveTo>
                  <a:lnTo>
                    <a:pt x="1" y="15483"/>
                  </a:lnTo>
                  <a:lnTo>
                    <a:pt x="15483" y="30978"/>
                  </a:lnTo>
                  <a:lnTo>
                    <a:pt x="30979" y="15496"/>
                  </a:lnTo>
                  <a:lnTo>
                    <a:pt x="154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89411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p39"/>
            <p:cNvSpPr/>
            <p:nvPr/>
          </p:nvSpPr>
          <p:spPr>
            <a:xfrm>
              <a:off x="7966325" y="3505900"/>
              <a:ext cx="383000" cy="383000"/>
            </a:xfrm>
            <a:custGeom>
              <a:rect b="b" l="l" r="r" t="t"/>
              <a:pathLst>
                <a:path extrusionOk="0" h="15320" w="15320">
                  <a:moveTo>
                    <a:pt x="7663" y="1"/>
                  </a:moveTo>
                  <a:lnTo>
                    <a:pt x="0" y="7657"/>
                  </a:lnTo>
                  <a:lnTo>
                    <a:pt x="7656" y="15320"/>
                  </a:lnTo>
                  <a:lnTo>
                    <a:pt x="15319" y="7664"/>
                  </a:lnTo>
                  <a:lnTo>
                    <a:pt x="76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6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887" name="Google Shape;3887;p39" title="Képernyőkép 2025-08-30 124545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2268829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3888" name="Google Shape;3888;p39"/>
          <p:cNvSpPr/>
          <p:nvPr/>
        </p:nvSpPr>
        <p:spPr>
          <a:xfrm>
            <a:off x="213725" y="1472600"/>
            <a:ext cx="2102100" cy="411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pic>
        <p:nvPicPr>
          <p:cNvPr id="3889" name="Google Shape;3889;p39" title="Képernyőkép 2025-08-30 125043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1225" y="715700"/>
            <a:ext cx="4063725" cy="3848624"/>
          </a:xfrm>
          <a:prstGeom prst="rect">
            <a:avLst/>
          </a:prstGeom>
          <a:noFill/>
          <a:ln>
            <a:noFill/>
          </a:ln>
        </p:spPr>
      </p:pic>
      <p:sp>
        <p:nvSpPr>
          <p:cNvPr id="3890" name="Google Shape;3890;p39"/>
          <p:cNvSpPr/>
          <p:nvPr/>
        </p:nvSpPr>
        <p:spPr>
          <a:xfrm>
            <a:off x="6284925" y="2294600"/>
            <a:ext cx="1162500" cy="575400"/>
          </a:xfrm>
          <a:prstGeom prst="left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4" name="Shape 3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5" name="Google Shape;3895;p40"/>
          <p:cNvSpPr/>
          <p:nvPr/>
        </p:nvSpPr>
        <p:spPr>
          <a:xfrm>
            <a:off x="25" y="2111100"/>
            <a:ext cx="9144000" cy="149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96" name="Google Shape;3896;p40" title="Képernyőkép 2025-08-30 124545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" y="0"/>
            <a:ext cx="2595475" cy="5237426"/>
          </a:xfrm>
          <a:prstGeom prst="rect">
            <a:avLst/>
          </a:prstGeom>
          <a:noFill/>
          <a:ln>
            <a:noFill/>
          </a:ln>
        </p:spPr>
      </p:pic>
      <p:sp>
        <p:nvSpPr>
          <p:cNvPr id="3897" name="Google Shape;3897;p40"/>
          <p:cNvSpPr/>
          <p:nvPr/>
        </p:nvSpPr>
        <p:spPr>
          <a:xfrm>
            <a:off x="84550" y="1871850"/>
            <a:ext cx="2407500" cy="5403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pic>
        <p:nvPicPr>
          <p:cNvPr id="3898" name="Google Shape;3898;p40" title="Képernyőkép 2025-08-30 125344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95500" y="-46950"/>
            <a:ext cx="3335650" cy="5237425"/>
          </a:xfrm>
          <a:prstGeom prst="rect">
            <a:avLst/>
          </a:prstGeom>
          <a:noFill/>
          <a:ln>
            <a:noFill/>
          </a:ln>
        </p:spPr>
      </p:pic>
      <p:sp>
        <p:nvSpPr>
          <p:cNvPr id="3899" name="Google Shape;3899;p40"/>
          <p:cNvSpPr/>
          <p:nvPr/>
        </p:nvSpPr>
        <p:spPr>
          <a:xfrm>
            <a:off x="4522850" y="532675"/>
            <a:ext cx="1820400" cy="5403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900" name="Google Shape;3900;p40"/>
          <p:cNvSpPr txBox="1"/>
          <p:nvPr/>
        </p:nvSpPr>
        <p:spPr>
          <a:xfrm>
            <a:off x="6343250" y="324975"/>
            <a:ext cx="28008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Teljesített kreditek és tárgyak, Átlagok, Mintatantervek</a:t>
            </a:r>
            <a:endParaRPr b="0" i="0" sz="1400" u="none" cap="none" strike="noStrike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901" name="Google Shape;3901;p40"/>
          <p:cNvSpPr/>
          <p:nvPr/>
        </p:nvSpPr>
        <p:spPr>
          <a:xfrm rot="5400000">
            <a:off x="7150025" y="1144075"/>
            <a:ext cx="1023600" cy="6615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902" name="Google Shape;3902;p40"/>
          <p:cNvSpPr txBox="1"/>
          <p:nvPr/>
        </p:nvSpPr>
        <p:spPr>
          <a:xfrm>
            <a:off x="6343250" y="2120925"/>
            <a:ext cx="2687700" cy="1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</a:rPr>
              <a:t>Törzslap kivonat, </a:t>
            </a:r>
            <a:br>
              <a:rPr b="0" i="0" lang="en" sz="1400" u="none" cap="none" strike="noStrike"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</a:rPr>
            </a:br>
            <a:r>
              <a:rPr b="0" i="0" lang="en" sz="1400" u="none" cap="none" strike="noStrike"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</a:rPr>
              <a:t>Tanulmányi ügyintéző</a:t>
            </a:r>
            <a:endParaRPr b="0" i="0" sz="1400" u="none" cap="none" strike="noStrike">
              <a:solidFill>
                <a:schemeClr val="lt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6" name="Shape 3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7" name="Google Shape;3907;p41" title="Képernyőkép 2025-08-30 124545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" y="0"/>
            <a:ext cx="2268825" cy="49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3908" name="Google Shape;3908;p41"/>
          <p:cNvSpPr/>
          <p:nvPr/>
        </p:nvSpPr>
        <p:spPr>
          <a:xfrm>
            <a:off x="13" y="2232900"/>
            <a:ext cx="2268900" cy="5253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pic>
        <p:nvPicPr>
          <p:cNvPr id="3909" name="Google Shape;3909;p41" title="Képernyőkép 2025-08-30 130638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68900" y="0"/>
            <a:ext cx="37242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0" name="Google Shape;3910;p41"/>
          <p:cNvSpPr/>
          <p:nvPr/>
        </p:nvSpPr>
        <p:spPr>
          <a:xfrm>
            <a:off x="4547300" y="3254700"/>
            <a:ext cx="1905900" cy="610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911" name="Google Shape;3911;p41"/>
          <p:cNvSpPr txBox="1"/>
          <p:nvPr/>
        </p:nvSpPr>
        <p:spPr>
          <a:xfrm>
            <a:off x="6453200" y="3254700"/>
            <a:ext cx="26418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Egyik legkedvezőbb fül a hallgatóknak a vizsgaidőszakban</a:t>
            </a:r>
            <a:endParaRPr b="0" i="0" sz="1400" u="none" cap="none" strike="noStrike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912" name="Google Shape;3912;p41"/>
          <p:cNvSpPr/>
          <p:nvPr/>
        </p:nvSpPr>
        <p:spPr>
          <a:xfrm>
            <a:off x="4547300" y="1354575"/>
            <a:ext cx="1905900" cy="610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913" name="Google Shape;3913;p41"/>
          <p:cNvSpPr/>
          <p:nvPr/>
        </p:nvSpPr>
        <p:spPr>
          <a:xfrm>
            <a:off x="4547300" y="1965375"/>
            <a:ext cx="1905900" cy="610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914" name="Google Shape;3914;p41"/>
          <p:cNvSpPr txBox="1"/>
          <p:nvPr/>
        </p:nvSpPr>
        <p:spPr>
          <a:xfrm>
            <a:off x="6453200" y="1299525"/>
            <a:ext cx="26418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Kredit szám, követelmény típus</a:t>
            </a:r>
            <a:endParaRPr b="0" i="0" sz="1400" u="none" cap="none" strike="noStrike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915" name="Google Shape;3915;p41"/>
          <p:cNvSpPr txBox="1"/>
          <p:nvPr/>
        </p:nvSpPr>
        <p:spPr>
          <a:xfrm>
            <a:off x="6453200" y="2020425"/>
            <a:ext cx="26418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Helyileg és az időt is mutatja a tárgyakhoz</a:t>
            </a:r>
            <a:endParaRPr b="0" i="0" sz="1400" u="none" cap="none" strike="noStrike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9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0" name="Google Shape;3920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9900" y="751075"/>
            <a:ext cx="3733800" cy="40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1" name="Google Shape;3921;p42" title="Képernyőkép 2025-08-30 124545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50925"/>
            <a:ext cx="2369900" cy="5194426"/>
          </a:xfrm>
          <a:prstGeom prst="rect">
            <a:avLst/>
          </a:prstGeom>
          <a:noFill/>
          <a:ln>
            <a:noFill/>
          </a:ln>
        </p:spPr>
      </p:pic>
      <p:sp>
        <p:nvSpPr>
          <p:cNvPr id="3922" name="Google Shape;3922;p42"/>
          <p:cNvSpPr/>
          <p:nvPr/>
        </p:nvSpPr>
        <p:spPr>
          <a:xfrm>
            <a:off x="4657275" y="1916575"/>
            <a:ext cx="1905900" cy="610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923" name="Google Shape;3923;p42"/>
          <p:cNvSpPr txBox="1"/>
          <p:nvPr/>
        </p:nvSpPr>
        <p:spPr>
          <a:xfrm>
            <a:off x="6612050" y="1598875"/>
            <a:ext cx="2446500" cy="9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sng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Őszi félévben </a:t>
            </a:r>
            <a:r>
              <a:rPr b="0" i="0" lang="en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November - December hónapban</a:t>
            </a:r>
            <a:br>
              <a:rPr b="0" i="0" lang="en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</a:br>
            <a:r>
              <a:rPr b="0" i="0" lang="en" sz="1400" u="sng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Tavaszi félévben</a:t>
            </a:r>
            <a:r>
              <a:rPr b="0" i="0" lang="en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 - Májusban</a:t>
            </a:r>
            <a:endParaRPr b="0" i="0" sz="1400" u="none" cap="none" strike="noStrike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924" name="Google Shape;3924;p42"/>
          <p:cNvSpPr/>
          <p:nvPr/>
        </p:nvSpPr>
        <p:spPr>
          <a:xfrm>
            <a:off x="4559525" y="2527375"/>
            <a:ext cx="1905900" cy="610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925" name="Google Shape;3925;p42"/>
          <p:cNvSpPr txBox="1"/>
          <p:nvPr/>
        </p:nvSpPr>
        <p:spPr>
          <a:xfrm>
            <a:off x="6612050" y="2618775"/>
            <a:ext cx="2446500" cy="9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Időpont, terem, oktató feltüntetve</a:t>
            </a:r>
            <a:endParaRPr b="0" i="0" sz="1400" u="none" cap="none" strike="noStrike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926" name="Google Shape;3926;p42"/>
          <p:cNvSpPr/>
          <p:nvPr/>
        </p:nvSpPr>
        <p:spPr>
          <a:xfrm>
            <a:off x="-30825" y="2802700"/>
            <a:ext cx="2370000" cy="4269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0" name="Shape 3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1" name="Google Shape;3931;p43" title="Képernyőkép 2025-08-30 124545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34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2" name="Google Shape;3932;p43"/>
          <p:cNvSpPr/>
          <p:nvPr/>
        </p:nvSpPr>
        <p:spPr>
          <a:xfrm>
            <a:off x="51325" y="3291350"/>
            <a:ext cx="2382000" cy="4398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pic>
        <p:nvPicPr>
          <p:cNvPr id="3933" name="Google Shape;3933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33425" y="0"/>
            <a:ext cx="34549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4" name="Google Shape;3934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50075" y="355725"/>
            <a:ext cx="5255250" cy="258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ommercial Law Master's Degree by Slidesgo">
  <a:themeElements>
    <a:clrScheme name="Simple Light">
      <a:dk1>
        <a:srgbClr val="1F3263"/>
      </a:dk1>
      <a:lt1>
        <a:srgbClr val="FFFFFF"/>
      </a:lt1>
      <a:dk2>
        <a:srgbClr val="89A2D3"/>
      </a:dk2>
      <a:lt2>
        <a:srgbClr val="2B478D"/>
      </a:lt2>
      <a:accent1>
        <a:srgbClr val="FEBF2C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F32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