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"/>
  </p:notesMasterIdLst>
  <p:sldIdLst>
    <p:sldId id="387" r:id="rId2"/>
    <p:sldId id="300" r:id="rId3"/>
    <p:sldId id="368" r:id="rId4"/>
    <p:sldId id="38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4" autoAdjust="0"/>
    <p:restoredTop sz="78274" autoAdjust="0"/>
  </p:normalViewPr>
  <p:slideViewPr>
    <p:cSldViewPr snapToGrid="0">
      <p:cViewPr varScale="1">
        <p:scale>
          <a:sx n="90" d="100"/>
          <a:sy n="90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D101D-2187-47C8-AB6A-E1B91DCDD7A1}" type="datetimeFigureOut">
              <a:rPr lang="hu-HU" smtClean="0"/>
              <a:t>2022. 10. 14.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FE65-F498-4466-9C38-08AD23AD73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13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37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85800" y="4495800"/>
            <a:ext cx="5486400" cy="4114800"/>
          </a:xfrm>
        </p:spPr>
        <p:txBody>
          <a:bodyPr/>
          <a:lstStyle/>
          <a:p>
            <a:pPr algn="just"/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FE65-F498-4466-9C38-08AD23AD73A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62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FFE65-F498-4466-9C38-08AD23AD73A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39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FE65-F498-4466-9C38-08AD23AD73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8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74014" y="4703892"/>
            <a:ext cx="8443971" cy="215855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hu-HU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164072" y="0"/>
            <a:ext cx="10119566" cy="129260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all" spc="-10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077646" y="855024"/>
            <a:ext cx="8036705" cy="96736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CÍM</a:t>
            </a:r>
            <a:endParaRPr lang="hu-HU" sz="4400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396413" y="2376376"/>
            <a:ext cx="11673191" cy="12750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hu-H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197288" y="1228906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000" b="1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Cím</a:t>
            </a:r>
            <a:endParaRPr lang="hu-HU" sz="4000" b="1" dirty="0">
              <a:solidFill>
                <a:srgbClr val="FFFF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197288" y="2243457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200" dirty="0" smtClean="0">
                <a:solidFill>
                  <a:srgbClr val="FFFF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Szöveg</a:t>
            </a:r>
            <a:endParaRPr lang="hu-HU" sz="3200" dirty="0">
              <a:solidFill>
                <a:srgbClr val="FFFFFF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581" y="1445080"/>
            <a:ext cx="10674100" cy="5120640"/>
          </a:xfrm>
        </p:spPr>
        <p:txBody>
          <a:bodyPr anchor="t">
            <a:normAutofit/>
          </a:bodyPr>
          <a:lstStyle/>
          <a:p>
            <a:pPr marL="898525" lvl="1" indent="-395288" defTabSz="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Cambria Math" panose="02040503050406030204" pitchFamily="18" charset="0"/>
              <a:buChar char="–"/>
            </a:pPr>
            <a:endParaRPr lang="hu-HU"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054784" y="216008"/>
            <a:ext cx="9711267" cy="7704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000" b="1" dirty="0">
                <a:solidFill>
                  <a:srgbClr val="FFFFFF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 szimpózium tartalma</a:t>
            </a:r>
          </a:p>
        </p:txBody>
      </p:sp>
    </p:spTree>
    <p:extLst>
      <p:ext uri="{BB962C8B-B14F-4D97-AF65-F5344CB8AC3E}">
        <p14:creationId xmlns:p14="http://schemas.microsoft.com/office/powerpoint/2010/main" val="3418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077646" y="855024"/>
            <a:ext cx="8036705" cy="96736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KÖSZÖNÖM </a:t>
            </a:r>
            <a:r>
              <a:rPr lang="hu-HU" sz="44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 </a:t>
            </a:r>
            <a:r>
              <a:rPr lang="hu-HU" sz="4400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FIGYELMET!</a:t>
            </a:r>
            <a:endParaRPr lang="hu-HU" sz="4400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5145</TotalTime>
  <Words>15</Words>
  <Application>Microsoft Office PowerPoint</Application>
  <PresentationFormat>Szélesvásznú</PresentationFormat>
  <Paragraphs>10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Calibri</vt:lpstr>
      <vt:lpstr>Cambria Math</vt:lpstr>
      <vt:lpstr>Corbel</vt:lpstr>
      <vt:lpstr>Times New Roman</vt:lpstr>
      <vt:lpstr>Wingdings 2</vt:lpstr>
      <vt:lpstr>Keret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biro.tunde</dc:creator>
  <cp:lastModifiedBy>tanner.erika</cp:lastModifiedBy>
  <cp:revision>10</cp:revision>
  <dcterms:created xsi:type="dcterms:W3CDTF">2015-10-27T15:47:58Z</dcterms:created>
  <dcterms:modified xsi:type="dcterms:W3CDTF">2022-10-14T10:24:35Z</dcterms:modified>
</cp:coreProperties>
</file>