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1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20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93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37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7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11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03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7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31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3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7429-DA0E-41D2-8053-9EBA27918E63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167A-FA18-4EAF-B139-BC4205AC4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5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600" b="1" dirty="0" smtClean="0">
                <a:solidFill>
                  <a:srgbClr val="FF0000"/>
                </a:solidFill>
              </a:rPr>
              <a:t>Tanulmányok -&gt; Szakdolgozat/Szakdolgozat jelentkezés menüpont</a:t>
            </a:r>
            <a:endParaRPr lang="hu-HU" sz="16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2612"/>
            <a:ext cx="10779963" cy="43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29900" y="49359"/>
            <a:ext cx="1562100" cy="3252641"/>
          </a:xfrm>
        </p:spPr>
        <p:txBody>
          <a:bodyPr>
            <a:norm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Szakdolgozat jelentkezés gomb</a:t>
            </a:r>
            <a:endParaRPr lang="hu-HU" sz="1400" b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59"/>
            <a:ext cx="10629900" cy="68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61563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961563" y="139700"/>
            <a:ext cx="2044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Időszak kiválasztása és Típus beállítása Témára.</a:t>
            </a:r>
          </a:p>
          <a:p>
            <a:endParaRPr lang="hu-HU" sz="1400" b="1" dirty="0">
              <a:solidFill>
                <a:srgbClr val="FF0000"/>
              </a:solidFill>
            </a:endParaRPr>
          </a:p>
          <a:p>
            <a:r>
              <a:rPr lang="hu-HU" sz="1400" b="1" dirty="0" smtClean="0">
                <a:solidFill>
                  <a:srgbClr val="FF0000"/>
                </a:solidFill>
              </a:rPr>
              <a:t>Utána megjelennek az aktuális témák. 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A választott téma végén lévő plusz jelre kattintva ki kell választani a Jelentkezést. 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CSAK EGY TÉMAJELENTKEZÉS ADHATÓ BE!</a:t>
            </a:r>
            <a:endParaRPr lang="hu-H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58400" y="0"/>
            <a:ext cx="20448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A felugró ablakban megadhatja a szakdolgozata leendő címét, mely nem kell, hogy megegyezzen a  szakdolgozat végleges címével. 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 Itt kell feltölteni a szakdolgozat rövid témavázlatát, melyet előzetesen a hallgató már az oktatóval egyeztetett. (Csak </a:t>
            </a:r>
            <a:r>
              <a:rPr lang="hu-HU" sz="1400" b="1" dirty="0" err="1" smtClean="0">
                <a:solidFill>
                  <a:srgbClr val="FF0000"/>
                </a:solidFill>
              </a:rPr>
              <a:t>pdf</a:t>
            </a:r>
            <a:r>
              <a:rPr lang="hu-HU" sz="1400" b="1" dirty="0" smtClean="0">
                <a:solidFill>
                  <a:srgbClr val="FF0000"/>
                </a:solidFill>
              </a:rPr>
              <a:t> dokumentumot tud feltölteni). Tovább gomb.</a:t>
            </a:r>
            <a:endParaRPr lang="hu-H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9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7566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058400" y="0"/>
            <a:ext cx="2044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Jelentkezést követően várnia kell az oktatói véleményre és a beosztásra.</a:t>
            </a:r>
            <a:endParaRPr lang="hu-H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6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9"/>
            <a:ext cx="10058400" cy="680584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058400" y="0"/>
            <a:ext cx="2044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Miután megtörtént a beosztás, a </a:t>
            </a:r>
            <a:r>
              <a:rPr lang="hu-HU" sz="1400" b="1" dirty="0" err="1" smtClean="0">
                <a:solidFill>
                  <a:srgbClr val="FF0000"/>
                </a:solidFill>
              </a:rPr>
              <a:t>Neptunban</a:t>
            </a:r>
            <a:r>
              <a:rPr lang="hu-HU" sz="1400" b="1" dirty="0" smtClean="0">
                <a:solidFill>
                  <a:srgbClr val="FF0000"/>
                </a:solidFill>
              </a:rPr>
              <a:t> ugyanazon a </a:t>
            </a:r>
            <a:r>
              <a:rPr lang="hu-HU" sz="1400" b="1" dirty="0">
                <a:solidFill>
                  <a:srgbClr val="FF0000"/>
                </a:solidFill>
              </a:rPr>
              <a:t>menüponton (Tanulmányok -&gt; Szakdolgozat/Szakdolgozat jelentkezés </a:t>
            </a:r>
            <a:r>
              <a:rPr lang="hu-HU" sz="1400" b="1" dirty="0" smtClean="0">
                <a:solidFill>
                  <a:srgbClr val="FF0000"/>
                </a:solidFill>
              </a:rPr>
              <a:t>menüpont és Szakdolgozat jelentkezés gomb) található annak az eredménye is. Ha a beosztás eredménye oszlopban zöld pipa jelenik meg, akkor elfogadásra került a jelentkezése, piros x esetén vissza lett utasítva a jelentkezés.</a:t>
            </a:r>
          </a:p>
        </p:txBody>
      </p:sp>
    </p:spTree>
    <p:extLst>
      <p:ext uri="{BB962C8B-B14F-4D97-AF65-F5344CB8AC3E}">
        <p14:creationId xmlns:p14="http://schemas.microsoft.com/office/powerpoint/2010/main" val="9765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244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058400" y="0"/>
            <a:ext cx="204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</a:rPr>
              <a:t>Elfogadott jelentkezés esetén a </a:t>
            </a:r>
            <a:r>
              <a:rPr lang="hu-HU" sz="1400" b="1" dirty="0" err="1" smtClean="0">
                <a:solidFill>
                  <a:srgbClr val="FF0000"/>
                </a:solidFill>
              </a:rPr>
              <a:t>Neptunban</a:t>
            </a:r>
            <a:r>
              <a:rPr lang="hu-HU" sz="1400" b="1" dirty="0" smtClean="0">
                <a:solidFill>
                  <a:srgbClr val="FF0000"/>
                </a:solidFill>
              </a:rPr>
              <a:t> azonnal létrehozásra kerül a szakdolgozat (Tanulmányok </a:t>
            </a:r>
            <a:r>
              <a:rPr lang="hu-HU" sz="1400" b="1" dirty="0">
                <a:solidFill>
                  <a:srgbClr val="FF0000"/>
                </a:solidFill>
              </a:rPr>
              <a:t>-&gt; Szakdolgozat/Szakdolgozat jelentkezés </a:t>
            </a:r>
            <a:r>
              <a:rPr lang="hu-HU" sz="1400" b="1" dirty="0" smtClean="0">
                <a:solidFill>
                  <a:srgbClr val="FF0000"/>
                </a:solidFill>
              </a:rPr>
              <a:t>menüpont). </a:t>
            </a:r>
          </a:p>
        </p:txBody>
      </p:sp>
    </p:spTree>
    <p:extLst>
      <p:ext uri="{BB962C8B-B14F-4D97-AF65-F5344CB8AC3E}">
        <p14:creationId xmlns:p14="http://schemas.microsoft.com/office/powerpoint/2010/main" val="25231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169</Words>
  <Application>Microsoft Office PowerPoint</Application>
  <PresentationFormat>Szélesvásznú</PresentationFormat>
  <Paragraphs>12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Tanulmányok -&gt; Szakdolgozat/Szakdolgozat jelentkezés menüpont</vt:lpstr>
      <vt:lpstr>Szakdolgozat jelentkezés gomb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Tanulmányok -&gt; Szakdolgozat/Szakdolgozat jelentkezés menüpont</dc:title>
  <dc:creator>User</dc:creator>
  <cp:lastModifiedBy>vamosi.jolan</cp:lastModifiedBy>
  <cp:revision>9</cp:revision>
  <dcterms:created xsi:type="dcterms:W3CDTF">2018-01-09T08:58:50Z</dcterms:created>
  <dcterms:modified xsi:type="dcterms:W3CDTF">2019-11-25T08:15:21Z</dcterms:modified>
</cp:coreProperties>
</file>