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7" r:id="rId5"/>
    <p:sldId id="286" r:id="rId6"/>
    <p:sldId id="266" r:id="rId7"/>
    <p:sldId id="303" r:id="rId8"/>
    <p:sldId id="287" r:id="rId9"/>
    <p:sldId id="304" r:id="rId10"/>
    <p:sldId id="305" r:id="rId11"/>
    <p:sldId id="306" r:id="rId12"/>
    <p:sldId id="288" r:id="rId13"/>
    <p:sldId id="271" r:id="rId14"/>
    <p:sldId id="270" r:id="rId15"/>
    <p:sldId id="272" r:id="rId16"/>
    <p:sldId id="290" r:id="rId17"/>
    <p:sldId id="273" r:id="rId18"/>
    <p:sldId id="292" r:id="rId19"/>
    <p:sldId id="274" r:id="rId20"/>
    <p:sldId id="276" r:id="rId21"/>
    <p:sldId id="278" r:id="rId22"/>
    <p:sldId id="293" r:id="rId23"/>
    <p:sldId id="279" r:id="rId24"/>
    <p:sldId id="280" r:id="rId25"/>
    <p:sldId id="296" r:id="rId26"/>
    <p:sldId id="281" r:id="rId27"/>
    <p:sldId id="298" r:id="rId28"/>
    <p:sldId id="300" r:id="rId29"/>
    <p:sldId id="308" r:id="rId30"/>
    <p:sldId id="309" r:id="rId31"/>
    <p:sldId id="301" r:id="rId32"/>
    <p:sldId id="314" r:id="rId33"/>
    <p:sldId id="315" r:id="rId34"/>
    <p:sldId id="316" r:id="rId35"/>
    <p:sldId id="313" r:id="rId36"/>
    <p:sldId id="317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E814B-E973-4186-B822-4DAF0DA5D1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9E35759-E182-4B39-A863-D80628FFEA7F}">
      <dgm:prSet phldrT="[Szöveg]"/>
      <dgm:spPr/>
      <dgm:t>
        <a:bodyPr/>
        <a:lstStyle/>
        <a:p>
          <a:r>
            <a:rPr lang="hu-HU" dirty="0" smtClean="0"/>
            <a:t>bevezető</a:t>
          </a:r>
          <a:endParaRPr lang="hu-HU" dirty="0"/>
        </a:p>
      </dgm:t>
    </dgm:pt>
    <dgm:pt modelId="{DDEA190F-5B3B-4AE6-A6D2-D77695D4FAFD}" type="parTrans" cxnId="{C1F46B05-F14E-4AAF-9AA0-0D011C8B9284}">
      <dgm:prSet/>
      <dgm:spPr/>
      <dgm:t>
        <a:bodyPr/>
        <a:lstStyle/>
        <a:p>
          <a:endParaRPr lang="hu-HU"/>
        </a:p>
      </dgm:t>
    </dgm:pt>
    <dgm:pt modelId="{9FFAA842-0CD8-460F-BC42-5BC8FBAFEB91}" type="sibTrans" cxnId="{C1F46B05-F14E-4AAF-9AA0-0D011C8B9284}">
      <dgm:prSet/>
      <dgm:spPr/>
      <dgm:t>
        <a:bodyPr/>
        <a:lstStyle/>
        <a:p>
          <a:endParaRPr lang="hu-HU"/>
        </a:p>
      </dgm:t>
    </dgm:pt>
    <dgm:pt modelId="{CC7FDC3C-2DA8-4761-BEF7-4793810BF3DB}">
      <dgm:prSet phldrT="[Szöveg]"/>
      <dgm:spPr/>
      <dgm:t>
        <a:bodyPr/>
        <a:lstStyle/>
        <a:p>
          <a:r>
            <a:rPr lang="hu-HU" b="1" i="1" dirty="0" smtClean="0"/>
            <a:t>A korai iskolaelhagyás fogalma, megközelítése, statisztikai adatok</a:t>
          </a:r>
          <a:endParaRPr lang="hu-HU" b="1" dirty="0"/>
        </a:p>
      </dgm:t>
    </dgm:pt>
    <dgm:pt modelId="{FE8885DA-3840-4188-9D6A-4C28FFCD5A83}" type="parTrans" cxnId="{E22766D7-7265-4E3A-ABB7-EEBB55F2B4B1}">
      <dgm:prSet/>
      <dgm:spPr/>
      <dgm:t>
        <a:bodyPr/>
        <a:lstStyle/>
        <a:p>
          <a:endParaRPr lang="hu-HU"/>
        </a:p>
      </dgm:t>
    </dgm:pt>
    <dgm:pt modelId="{63F07333-2B9B-4E08-ACB0-0DC3568B81C5}" type="sibTrans" cxnId="{E22766D7-7265-4E3A-ABB7-EEBB55F2B4B1}">
      <dgm:prSet/>
      <dgm:spPr/>
      <dgm:t>
        <a:bodyPr/>
        <a:lstStyle/>
        <a:p>
          <a:endParaRPr lang="hu-HU"/>
        </a:p>
      </dgm:t>
    </dgm:pt>
    <dgm:pt modelId="{75804265-BCD4-42E3-BA64-3276E60F3C12}">
      <dgm:prSet phldrT="[Szöveg]"/>
      <dgm:spPr/>
      <dgm:t>
        <a:bodyPr/>
        <a:lstStyle/>
        <a:p>
          <a:r>
            <a:rPr lang="hu-HU" dirty="0" smtClean="0"/>
            <a:t>nevelés</a:t>
          </a:r>
          <a:endParaRPr lang="hu-HU" dirty="0"/>
        </a:p>
      </dgm:t>
    </dgm:pt>
    <dgm:pt modelId="{364408A5-2A18-4D68-9BAB-B3CE8FF66E02}" type="parTrans" cxnId="{DA4FEDDD-EF81-4E79-AB26-F3F4F55C64D7}">
      <dgm:prSet/>
      <dgm:spPr/>
      <dgm:t>
        <a:bodyPr/>
        <a:lstStyle/>
        <a:p>
          <a:endParaRPr lang="hu-HU"/>
        </a:p>
      </dgm:t>
    </dgm:pt>
    <dgm:pt modelId="{B9C61753-AC2D-4C82-92AB-B4E4BDE5E0C8}" type="sibTrans" cxnId="{DA4FEDDD-EF81-4E79-AB26-F3F4F55C64D7}">
      <dgm:prSet/>
      <dgm:spPr/>
      <dgm:t>
        <a:bodyPr/>
        <a:lstStyle/>
        <a:p>
          <a:endParaRPr lang="hu-HU"/>
        </a:p>
      </dgm:t>
    </dgm:pt>
    <dgm:pt modelId="{02E738BA-7038-4434-9643-D79DA2968B4B}">
      <dgm:prSet phldrT="[Szöveg]"/>
      <dgm:spPr/>
      <dgm:t>
        <a:bodyPr/>
        <a:lstStyle/>
        <a:p>
          <a:r>
            <a:rPr lang="hu-HU" b="1" i="1" dirty="0" smtClean="0"/>
            <a:t>Az iskolai nevelés megalapozottsága a jelentős pszichológiai irányzatok alapján</a:t>
          </a:r>
          <a:endParaRPr lang="hu-HU" b="1" dirty="0"/>
        </a:p>
      </dgm:t>
    </dgm:pt>
    <dgm:pt modelId="{9DD9467D-CCFE-41F1-8D2E-88BBC99D79FF}" type="parTrans" cxnId="{9689538B-4848-4556-A25A-013B8E2E7B59}">
      <dgm:prSet/>
      <dgm:spPr/>
      <dgm:t>
        <a:bodyPr/>
        <a:lstStyle/>
        <a:p>
          <a:endParaRPr lang="hu-HU"/>
        </a:p>
      </dgm:t>
    </dgm:pt>
    <dgm:pt modelId="{0CA01577-AD25-440D-9B84-0C5B1F39DD54}" type="sibTrans" cxnId="{9689538B-4848-4556-A25A-013B8E2E7B59}">
      <dgm:prSet/>
      <dgm:spPr/>
      <dgm:t>
        <a:bodyPr/>
        <a:lstStyle/>
        <a:p>
          <a:endParaRPr lang="hu-HU"/>
        </a:p>
      </dgm:t>
    </dgm:pt>
    <dgm:pt modelId="{9E53606C-416E-4996-A220-21C9CAEB7634}">
      <dgm:prSet phldrT="[Szöveg]"/>
      <dgm:spPr/>
      <dgm:t>
        <a:bodyPr/>
        <a:lstStyle/>
        <a:p>
          <a:r>
            <a:rPr lang="hu-HU" dirty="0" smtClean="0"/>
            <a:t>oktatás</a:t>
          </a:r>
          <a:endParaRPr lang="hu-HU" dirty="0"/>
        </a:p>
      </dgm:t>
    </dgm:pt>
    <dgm:pt modelId="{0B00D01C-D182-4210-978F-91E60DB72E2D}" type="parTrans" cxnId="{2A13E836-E1D1-485D-B9C7-CF9934020E58}">
      <dgm:prSet/>
      <dgm:spPr/>
      <dgm:t>
        <a:bodyPr/>
        <a:lstStyle/>
        <a:p>
          <a:endParaRPr lang="hu-HU"/>
        </a:p>
      </dgm:t>
    </dgm:pt>
    <dgm:pt modelId="{28169027-223B-4C87-8166-6300AD1FF892}" type="sibTrans" cxnId="{2A13E836-E1D1-485D-B9C7-CF9934020E58}">
      <dgm:prSet/>
      <dgm:spPr/>
      <dgm:t>
        <a:bodyPr/>
        <a:lstStyle/>
        <a:p>
          <a:endParaRPr lang="hu-HU"/>
        </a:p>
      </dgm:t>
    </dgm:pt>
    <dgm:pt modelId="{76C4415A-AA00-429F-A8B8-7966D8DB878A}">
      <dgm:prSet phldrT="[Szöveg]"/>
      <dgm:spPr/>
      <dgm:t>
        <a:bodyPr/>
        <a:lstStyle/>
        <a:p>
          <a:r>
            <a:rPr lang="hu-HU" b="1" i="1" dirty="0" smtClean="0"/>
            <a:t>Oktatási módszerek  az iskolai gyakorlatban,  a tanulóközpontú módszerek jelentősége.</a:t>
          </a:r>
          <a:endParaRPr lang="hu-HU" b="1" dirty="0"/>
        </a:p>
      </dgm:t>
    </dgm:pt>
    <dgm:pt modelId="{EA198860-A192-4785-9837-D1FCCC47E94F}" type="parTrans" cxnId="{C0C62AE9-4498-4139-A70B-C4F43AF30EFD}">
      <dgm:prSet/>
      <dgm:spPr/>
      <dgm:t>
        <a:bodyPr/>
        <a:lstStyle/>
        <a:p>
          <a:endParaRPr lang="hu-HU"/>
        </a:p>
      </dgm:t>
    </dgm:pt>
    <dgm:pt modelId="{A70CD1AE-CA4C-4E7B-B048-97226846DF99}" type="sibTrans" cxnId="{C0C62AE9-4498-4139-A70B-C4F43AF30EFD}">
      <dgm:prSet/>
      <dgm:spPr/>
      <dgm:t>
        <a:bodyPr/>
        <a:lstStyle/>
        <a:p>
          <a:endParaRPr lang="hu-HU"/>
        </a:p>
      </dgm:t>
    </dgm:pt>
    <dgm:pt modelId="{89AA27E7-CD1B-4D76-92E0-06E386858407}">
      <dgm:prSet phldrT="[Szöveg]"/>
      <dgm:spPr/>
      <dgm:t>
        <a:bodyPr/>
        <a:lstStyle/>
        <a:p>
          <a:endParaRPr lang="hu-HU" dirty="0"/>
        </a:p>
      </dgm:t>
    </dgm:pt>
    <dgm:pt modelId="{43A516C0-D068-43DC-A154-CFECBF2424A5}" type="sibTrans" cxnId="{F4D296CD-E690-4F42-A826-796E58B2E525}">
      <dgm:prSet/>
      <dgm:spPr/>
      <dgm:t>
        <a:bodyPr/>
        <a:lstStyle/>
        <a:p>
          <a:endParaRPr lang="hu-HU"/>
        </a:p>
      </dgm:t>
    </dgm:pt>
    <dgm:pt modelId="{8B85C620-5DBF-40C5-9406-05D262285411}" type="parTrans" cxnId="{F4D296CD-E690-4F42-A826-796E58B2E525}">
      <dgm:prSet/>
      <dgm:spPr/>
      <dgm:t>
        <a:bodyPr/>
        <a:lstStyle/>
        <a:p>
          <a:endParaRPr lang="hu-HU"/>
        </a:p>
      </dgm:t>
    </dgm:pt>
    <dgm:pt modelId="{191EC757-3D7F-408F-AF60-9EE3B5859C2C}" type="pres">
      <dgm:prSet presAssocID="{451E814B-E973-4186-B822-4DAF0DA5D1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3B427C6-FCE3-499D-A31C-5476FA98BCE6}" type="pres">
      <dgm:prSet presAssocID="{F9E35759-E182-4B39-A863-D80628FFEA7F}" presName="composite" presStyleCnt="0"/>
      <dgm:spPr/>
    </dgm:pt>
    <dgm:pt modelId="{7D76EC2D-9EEA-4BA7-A818-BE34F337E93D}" type="pres">
      <dgm:prSet presAssocID="{F9E35759-E182-4B39-A863-D80628FFEA7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485967-411B-4B58-AFEB-0AD4E54F449A}" type="pres">
      <dgm:prSet presAssocID="{F9E35759-E182-4B39-A863-D80628FFEA7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869AD1-9EED-475F-93FA-B77B52A1B416}" type="pres">
      <dgm:prSet presAssocID="{9FFAA842-0CD8-460F-BC42-5BC8FBAFEB91}" presName="sp" presStyleCnt="0"/>
      <dgm:spPr/>
    </dgm:pt>
    <dgm:pt modelId="{0DE08119-DB23-40E3-8115-A6EABB95B82D}" type="pres">
      <dgm:prSet presAssocID="{75804265-BCD4-42E3-BA64-3276E60F3C12}" presName="composite" presStyleCnt="0"/>
      <dgm:spPr/>
    </dgm:pt>
    <dgm:pt modelId="{2C733C9B-6759-48B4-9F77-8409FB2F0075}" type="pres">
      <dgm:prSet presAssocID="{75804265-BCD4-42E3-BA64-3276E60F3C1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D46574-833E-4857-982A-4F2A5B3F39E6}" type="pres">
      <dgm:prSet presAssocID="{75804265-BCD4-42E3-BA64-3276E60F3C1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20DBE5-F889-40A2-9140-F70AA3E54398}" type="pres">
      <dgm:prSet presAssocID="{B9C61753-AC2D-4C82-92AB-B4E4BDE5E0C8}" presName="sp" presStyleCnt="0"/>
      <dgm:spPr/>
    </dgm:pt>
    <dgm:pt modelId="{15102FA5-A814-464E-8286-F7AE9E27B3A4}" type="pres">
      <dgm:prSet presAssocID="{9E53606C-416E-4996-A220-21C9CAEB7634}" presName="composite" presStyleCnt="0"/>
      <dgm:spPr/>
    </dgm:pt>
    <dgm:pt modelId="{C8A61ACB-ED9C-4B16-8355-463E35842D9F}" type="pres">
      <dgm:prSet presAssocID="{9E53606C-416E-4996-A220-21C9CAEB763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DF904D-F9D6-4519-AED8-E8F982CBCAB5}" type="pres">
      <dgm:prSet presAssocID="{9E53606C-416E-4996-A220-21C9CAEB763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0C62AE9-4498-4139-A70B-C4F43AF30EFD}" srcId="{9E53606C-416E-4996-A220-21C9CAEB7634}" destId="{76C4415A-AA00-429F-A8B8-7966D8DB878A}" srcOrd="0" destOrd="0" parTransId="{EA198860-A192-4785-9837-D1FCCC47E94F}" sibTransId="{A70CD1AE-CA4C-4E7B-B048-97226846DF99}"/>
    <dgm:cxn modelId="{9689538B-4848-4556-A25A-013B8E2E7B59}" srcId="{75804265-BCD4-42E3-BA64-3276E60F3C12}" destId="{02E738BA-7038-4434-9643-D79DA2968B4B}" srcOrd="0" destOrd="0" parTransId="{9DD9467D-CCFE-41F1-8D2E-88BBC99D79FF}" sibTransId="{0CA01577-AD25-440D-9B84-0C5B1F39DD54}"/>
    <dgm:cxn modelId="{83B805F5-0805-4225-980F-DAA53CACC687}" type="presOf" srcId="{02E738BA-7038-4434-9643-D79DA2968B4B}" destId="{27D46574-833E-4857-982A-4F2A5B3F39E6}" srcOrd="0" destOrd="0" presId="urn:microsoft.com/office/officeart/2005/8/layout/chevron2"/>
    <dgm:cxn modelId="{F9856AB3-140B-4E0C-8EC5-024795BF2BE1}" type="presOf" srcId="{9E53606C-416E-4996-A220-21C9CAEB7634}" destId="{C8A61ACB-ED9C-4B16-8355-463E35842D9F}" srcOrd="0" destOrd="0" presId="urn:microsoft.com/office/officeart/2005/8/layout/chevron2"/>
    <dgm:cxn modelId="{5D4BA02D-E85D-4305-8242-977A5AB67F78}" type="presOf" srcId="{75804265-BCD4-42E3-BA64-3276E60F3C12}" destId="{2C733C9B-6759-48B4-9F77-8409FB2F0075}" srcOrd="0" destOrd="0" presId="urn:microsoft.com/office/officeart/2005/8/layout/chevron2"/>
    <dgm:cxn modelId="{59FFF8CD-8768-4EE0-839A-41A6B281F82F}" type="presOf" srcId="{F9E35759-E182-4B39-A863-D80628FFEA7F}" destId="{7D76EC2D-9EEA-4BA7-A818-BE34F337E93D}" srcOrd="0" destOrd="0" presId="urn:microsoft.com/office/officeart/2005/8/layout/chevron2"/>
    <dgm:cxn modelId="{2A13E836-E1D1-485D-B9C7-CF9934020E58}" srcId="{451E814B-E973-4186-B822-4DAF0DA5D1E7}" destId="{9E53606C-416E-4996-A220-21C9CAEB7634}" srcOrd="2" destOrd="0" parTransId="{0B00D01C-D182-4210-978F-91E60DB72E2D}" sibTransId="{28169027-223B-4C87-8166-6300AD1FF892}"/>
    <dgm:cxn modelId="{387792FA-DFA7-4582-8E18-BAD4050BCCF7}" type="presOf" srcId="{89AA27E7-CD1B-4D76-92E0-06E386858407}" destId="{3DDF904D-F9D6-4519-AED8-E8F982CBCAB5}" srcOrd="0" destOrd="1" presId="urn:microsoft.com/office/officeart/2005/8/layout/chevron2"/>
    <dgm:cxn modelId="{EF1A681D-D490-4217-A535-9C1331259AAB}" type="presOf" srcId="{76C4415A-AA00-429F-A8B8-7966D8DB878A}" destId="{3DDF904D-F9D6-4519-AED8-E8F982CBCAB5}" srcOrd="0" destOrd="0" presId="urn:microsoft.com/office/officeart/2005/8/layout/chevron2"/>
    <dgm:cxn modelId="{F9572C85-708C-445A-AF5B-84E00D404014}" type="presOf" srcId="{CC7FDC3C-2DA8-4761-BEF7-4793810BF3DB}" destId="{AE485967-411B-4B58-AFEB-0AD4E54F449A}" srcOrd="0" destOrd="0" presId="urn:microsoft.com/office/officeart/2005/8/layout/chevron2"/>
    <dgm:cxn modelId="{E22766D7-7265-4E3A-ABB7-EEBB55F2B4B1}" srcId="{F9E35759-E182-4B39-A863-D80628FFEA7F}" destId="{CC7FDC3C-2DA8-4761-BEF7-4793810BF3DB}" srcOrd="0" destOrd="0" parTransId="{FE8885DA-3840-4188-9D6A-4C28FFCD5A83}" sibTransId="{63F07333-2B9B-4E08-ACB0-0DC3568B81C5}"/>
    <dgm:cxn modelId="{DA4FEDDD-EF81-4E79-AB26-F3F4F55C64D7}" srcId="{451E814B-E973-4186-B822-4DAF0DA5D1E7}" destId="{75804265-BCD4-42E3-BA64-3276E60F3C12}" srcOrd="1" destOrd="0" parTransId="{364408A5-2A18-4D68-9BAB-B3CE8FF66E02}" sibTransId="{B9C61753-AC2D-4C82-92AB-B4E4BDE5E0C8}"/>
    <dgm:cxn modelId="{C1F46B05-F14E-4AAF-9AA0-0D011C8B9284}" srcId="{451E814B-E973-4186-B822-4DAF0DA5D1E7}" destId="{F9E35759-E182-4B39-A863-D80628FFEA7F}" srcOrd="0" destOrd="0" parTransId="{DDEA190F-5B3B-4AE6-A6D2-D77695D4FAFD}" sibTransId="{9FFAA842-0CD8-460F-BC42-5BC8FBAFEB91}"/>
    <dgm:cxn modelId="{F4D296CD-E690-4F42-A826-796E58B2E525}" srcId="{9E53606C-416E-4996-A220-21C9CAEB7634}" destId="{89AA27E7-CD1B-4D76-92E0-06E386858407}" srcOrd="1" destOrd="0" parTransId="{8B85C620-5DBF-40C5-9406-05D262285411}" sibTransId="{43A516C0-D068-43DC-A154-CFECBF2424A5}"/>
    <dgm:cxn modelId="{9B2251BE-8698-45AA-96CB-8ED0E00F0F55}" type="presOf" srcId="{451E814B-E973-4186-B822-4DAF0DA5D1E7}" destId="{191EC757-3D7F-408F-AF60-9EE3B5859C2C}" srcOrd="0" destOrd="0" presId="urn:microsoft.com/office/officeart/2005/8/layout/chevron2"/>
    <dgm:cxn modelId="{FB3EECA9-9BC9-4245-B1E7-5A94DC2E8A0F}" type="presParOf" srcId="{191EC757-3D7F-408F-AF60-9EE3B5859C2C}" destId="{B3B427C6-FCE3-499D-A31C-5476FA98BCE6}" srcOrd="0" destOrd="0" presId="urn:microsoft.com/office/officeart/2005/8/layout/chevron2"/>
    <dgm:cxn modelId="{B32358A1-9BB3-46A6-9A40-1D2848FEC3F7}" type="presParOf" srcId="{B3B427C6-FCE3-499D-A31C-5476FA98BCE6}" destId="{7D76EC2D-9EEA-4BA7-A818-BE34F337E93D}" srcOrd="0" destOrd="0" presId="urn:microsoft.com/office/officeart/2005/8/layout/chevron2"/>
    <dgm:cxn modelId="{E8FBA251-0A8A-4E99-A340-2CAA2CEED992}" type="presParOf" srcId="{B3B427C6-FCE3-499D-A31C-5476FA98BCE6}" destId="{AE485967-411B-4B58-AFEB-0AD4E54F449A}" srcOrd="1" destOrd="0" presId="urn:microsoft.com/office/officeart/2005/8/layout/chevron2"/>
    <dgm:cxn modelId="{F1D77BDA-52A8-44E7-A654-C2E2A0B3D4F5}" type="presParOf" srcId="{191EC757-3D7F-408F-AF60-9EE3B5859C2C}" destId="{57869AD1-9EED-475F-93FA-B77B52A1B416}" srcOrd="1" destOrd="0" presId="urn:microsoft.com/office/officeart/2005/8/layout/chevron2"/>
    <dgm:cxn modelId="{28AC8BC2-1A13-41C9-8269-1BA321BD37ED}" type="presParOf" srcId="{191EC757-3D7F-408F-AF60-9EE3B5859C2C}" destId="{0DE08119-DB23-40E3-8115-A6EABB95B82D}" srcOrd="2" destOrd="0" presId="urn:microsoft.com/office/officeart/2005/8/layout/chevron2"/>
    <dgm:cxn modelId="{431CEBAB-A77E-4FE2-9B9D-73E0D3D71CDD}" type="presParOf" srcId="{0DE08119-DB23-40E3-8115-A6EABB95B82D}" destId="{2C733C9B-6759-48B4-9F77-8409FB2F0075}" srcOrd="0" destOrd="0" presId="urn:microsoft.com/office/officeart/2005/8/layout/chevron2"/>
    <dgm:cxn modelId="{F008613F-B7D4-4928-94CE-5D86E707AF45}" type="presParOf" srcId="{0DE08119-DB23-40E3-8115-A6EABB95B82D}" destId="{27D46574-833E-4857-982A-4F2A5B3F39E6}" srcOrd="1" destOrd="0" presId="urn:microsoft.com/office/officeart/2005/8/layout/chevron2"/>
    <dgm:cxn modelId="{C966BC19-3C49-45A7-A347-BD293F2D9281}" type="presParOf" srcId="{191EC757-3D7F-408F-AF60-9EE3B5859C2C}" destId="{6920DBE5-F889-40A2-9140-F70AA3E54398}" srcOrd="3" destOrd="0" presId="urn:microsoft.com/office/officeart/2005/8/layout/chevron2"/>
    <dgm:cxn modelId="{A27E7A46-91F1-4878-A537-05D319039274}" type="presParOf" srcId="{191EC757-3D7F-408F-AF60-9EE3B5859C2C}" destId="{15102FA5-A814-464E-8286-F7AE9E27B3A4}" srcOrd="4" destOrd="0" presId="urn:microsoft.com/office/officeart/2005/8/layout/chevron2"/>
    <dgm:cxn modelId="{A97FDC62-42CE-4BCC-8E0A-73965EE9E120}" type="presParOf" srcId="{15102FA5-A814-464E-8286-F7AE9E27B3A4}" destId="{C8A61ACB-ED9C-4B16-8355-463E35842D9F}" srcOrd="0" destOrd="0" presId="urn:microsoft.com/office/officeart/2005/8/layout/chevron2"/>
    <dgm:cxn modelId="{12CD0017-071E-484C-9E44-80A4A12C7A0E}" type="presParOf" srcId="{15102FA5-A814-464E-8286-F7AE9E27B3A4}" destId="{3DDF904D-F9D6-4519-AED8-E8F982CBCA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77950B-E262-4800-B92D-126F3C8281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2D5D021-5C91-457B-ABB4-0A8F20A53CA7}">
      <dgm:prSet phldrT="[Szöveg]" custT="1"/>
      <dgm:spPr/>
      <dgm:t>
        <a:bodyPr/>
        <a:lstStyle/>
        <a:p>
          <a:pPr algn="ctr"/>
          <a:r>
            <a:rPr lang="hu-HU" sz="4000" b="1" dirty="0" smtClean="0"/>
            <a:t>A kooperatív módszer </a:t>
          </a:r>
          <a:endParaRPr lang="hu-HU" sz="4000" dirty="0"/>
        </a:p>
      </dgm:t>
    </dgm:pt>
    <dgm:pt modelId="{DC241476-2E2B-4A39-9B9B-D94700BABC95}" type="parTrans" cxnId="{C9C8094E-E700-4D5D-9B1C-2E0D50B1532A}">
      <dgm:prSet/>
      <dgm:spPr/>
      <dgm:t>
        <a:bodyPr/>
        <a:lstStyle/>
        <a:p>
          <a:endParaRPr lang="hu-HU"/>
        </a:p>
      </dgm:t>
    </dgm:pt>
    <dgm:pt modelId="{84060CED-2C08-4E42-A01F-F6C7855E4E1B}" type="sibTrans" cxnId="{C9C8094E-E700-4D5D-9B1C-2E0D50B1532A}">
      <dgm:prSet/>
      <dgm:spPr/>
      <dgm:t>
        <a:bodyPr/>
        <a:lstStyle/>
        <a:p>
          <a:endParaRPr lang="hu-HU"/>
        </a:p>
      </dgm:t>
    </dgm:pt>
    <dgm:pt modelId="{AB38B99C-7C5F-4E69-8919-242F97586D9D}" type="pres">
      <dgm:prSet presAssocID="{8377950B-E262-4800-B92D-126F3C8281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2FCA5C0-308F-4CF6-941B-531C78709C8F}" type="pres">
      <dgm:prSet presAssocID="{82D5D021-5C91-457B-ABB4-0A8F20A53CA7}" presName="parentLin" presStyleCnt="0"/>
      <dgm:spPr/>
    </dgm:pt>
    <dgm:pt modelId="{5F79779D-6645-48C0-A28C-EC38BBAE1C80}" type="pres">
      <dgm:prSet presAssocID="{82D5D021-5C91-457B-ABB4-0A8F20A53CA7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3ABB4CCF-7F01-47D1-83B8-732B50402631}" type="pres">
      <dgm:prSet presAssocID="{82D5D021-5C91-457B-ABB4-0A8F20A53CA7}" presName="parentText" presStyleLbl="node1" presStyleIdx="0" presStyleCnt="1" custScaleX="142499" custScaleY="203313" custLinFactNeighborX="-5657" custLinFactNeighborY="-3117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90ED8E-7CE6-4CC4-B220-267D19DFB37D}" type="pres">
      <dgm:prSet presAssocID="{82D5D021-5C91-457B-ABB4-0A8F20A53CA7}" presName="negativeSpace" presStyleCnt="0"/>
      <dgm:spPr/>
    </dgm:pt>
    <dgm:pt modelId="{AED12999-317D-4CEA-B11A-7F69EE5721AC}" type="pres">
      <dgm:prSet presAssocID="{82D5D021-5C91-457B-ABB4-0A8F20A53CA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9C8094E-E700-4D5D-9B1C-2E0D50B1532A}" srcId="{8377950B-E262-4800-B92D-126F3C828186}" destId="{82D5D021-5C91-457B-ABB4-0A8F20A53CA7}" srcOrd="0" destOrd="0" parTransId="{DC241476-2E2B-4A39-9B9B-D94700BABC95}" sibTransId="{84060CED-2C08-4E42-A01F-F6C7855E4E1B}"/>
    <dgm:cxn modelId="{A2D4E911-AC2D-4069-99EC-48AF095D4BDA}" type="presOf" srcId="{82D5D021-5C91-457B-ABB4-0A8F20A53CA7}" destId="{5F79779D-6645-48C0-A28C-EC38BBAE1C80}" srcOrd="0" destOrd="0" presId="urn:microsoft.com/office/officeart/2005/8/layout/list1"/>
    <dgm:cxn modelId="{71BEFF65-F7E0-4AA9-A819-1182265D2756}" type="presOf" srcId="{82D5D021-5C91-457B-ABB4-0A8F20A53CA7}" destId="{3ABB4CCF-7F01-47D1-83B8-732B50402631}" srcOrd="1" destOrd="0" presId="urn:microsoft.com/office/officeart/2005/8/layout/list1"/>
    <dgm:cxn modelId="{88EA2E08-9242-4805-AB0E-BADC4BD08744}" type="presOf" srcId="{8377950B-E262-4800-B92D-126F3C828186}" destId="{AB38B99C-7C5F-4E69-8919-242F97586D9D}" srcOrd="0" destOrd="0" presId="urn:microsoft.com/office/officeart/2005/8/layout/list1"/>
    <dgm:cxn modelId="{8A85BCE5-084A-4CCA-A8AC-C32DF0694321}" type="presParOf" srcId="{AB38B99C-7C5F-4E69-8919-242F97586D9D}" destId="{A2FCA5C0-308F-4CF6-941B-531C78709C8F}" srcOrd="0" destOrd="0" presId="urn:microsoft.com/office/officeart/2005/8/layout/list1"/>
    <dgm:cxn modelId="{52D826D5-2A90-4985-BAC5-EA2B538F22BD}" type="presParOf" srcId="{A2FCA5C0-308F-4CF6-941B-531C78709C8F}" destId="{5F79779D-6645-48C0-A28C-EC38BBAE1C80}" srcOrd="0" destOrd="0" presId="urn:microsoft.com/office/officeart/2005/8/layout/list1"/>
    <dgm:cxn modelId="{2B8532C0-37F1-4BFA-B67A-8FC6DF52A474}" type="presParOf" srcId="{A2FCA5C0-308F-4CF6-941B-531C78709C8F}" destId="{3ABB4CCF-7F01-47D1-83B8-732B50402631}" srcOrd="1" destOrd="0" presId="urn:microsoft.com/office/officeart/2005/8/layout/list1"/>
    <dgm:cxn modelId="{61846368-B017-41EB-9EB7-A75F9492908E}" type="presParOf" srcId="{AB38B99C-7C5F-4E69-8919-242F97586D9D}" destId="{2390ED8E-7CE6-4CC4-B220-267D19DFB37D}" srcOrd="1" destOrd="0" presId="urn:microsoft.com/office/officeart/2005/8/layout/list1"/>
    <dgm:cxn modelId="{0E4C2A99-8BBA-4529-9FFA-5EBC3200B328}" type="presParOf" srcId="{AB38B99C-7C5F-4E69-8919-242F97586D9D}" destId="{AED12999-317D-4CEA-B11A-7F69EE5721A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083D1-5A4A-4CD0-9A20-52E850C5BE6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7051BF1-7C0D-44F6-B523-7DB573941979}">
      <dgm:prSet phldrT="[Szöveg]" custT="1"/>
      <dgm:spPr/>
      <dgm:t>
        <a:bodyPr/>
        <a:lstStyle/>
        <a:p>
          <a:pPr algn="l"/>
          <a:r>
            <a:rPr lang="hu-HU" sz="1800" b="1" dirty="0" smtClean="0"/>
            <a:t>- korábbi iskolaévek történései</a:t>
          </a:r>
        </a:p>
        <a:p>
          <a:pPr algn="l"/>
          <a:r>
            <a:rPr lang="hu-HU" sz="1800" b="1" dirty="0" smtClean="0"/>
            <a:t>- személyiség – lélektani tényezők</a:t>
          </a:r>
        </a:p>
        <a:p>
          <a:pPr algn="l"/>
          <a:r>
            <a:rPr lang="hu-HU" sz="1800" b="1" dirty="0" smtClean="0"/>
            <a:t>- a családi háttérben meglévő problémák</a:t>
          </a:r>
        </a:p>
        <a:p>
          <a:pPr algn="l"/>
          <a:r>
            <a:rPr lang="hu-HU" sz="1800" b="1" dirty="0" smtClean="0"/>
            <a:t>- iskolai rizikófaktorok</a:t>
          </a:r>
          <a:endParaRPr lang="hu-HU" sz="1800" b="1" dirty="0"/>
        </a:p>
      </dgm:t>
    </dgm:pt>
    <dgm:pt modelId="{7956EB50-5328-4670-A8E6-991642EF8C05}" type="parTrans" cxnId="{BEF4638E-40B6-42D7-9937-BD979F3D4E08}">
      <dgm:prSet/>
      <dgm:spPr/>
      <dgm:t>
        <a:bodyPr/>
        <a:lstStyle/>
        <a:p>
          <a:endParaRPr lang="hu-HU"/>
        </a:p>
      </dgm:t>
    </dgm:pt>
    <dgm:pt modelId="{5F9F3935-99D0-44B7-B44E-FA385E490A36}" type="sibTrans" cxnId="{BEF4638E-40B6-42D7-9937-BD979F3D4E08}">
      <dgm:prSet/>
      <dgm:spPr/>
      <dgm:t>
        <a:bodyPr/>
        <a:lstStyle/>
        <a:p>
          <a:endParaRPr lang="hu-HU"/>
        </a:p>
      </dgm:t>
    </dgm:pt>
    <dgm:pt modelId="{3F0BA12B-8D95-4576-AC60-E1F4E7496C50}">
      <dgm:prSet phldrT="[Szöveg]"/>
      <dgm:spPr/>
      <dgm:t>
        <a:bodyPr/>
        <a:lstStyle/>
        <a:p>
          <a:pPr algn="l"/>
          <a:r>
            <a:rPr lang="hu-HU" b="1" dirty="0" smtClean="0"/>
            <a:t>- diákok egyéni jellemzői</a:t>
          </a:r>
        </a:p>
        <a:p>
          <a:pPr algn="l"/>
          <a:r>
            <a:rPr lang="hu-HU" b="1" dirty="0" smtClean="0"/>
            <a:t>- intézményi jellemzők  </a:t>
          </a:r>
          <a:endParaRPr lang="hu-HU" b="1" dirty="0"/>
        </a:p>
      </dgm:t>
    </dgm:pt>
    <dgm:pt modelId="{5C03821F-1825-4BA9-8FD3-E386449070FB}" type="parTrans" cxnId="{162ED96B-B1E7-404A-B9AB-E2168A67C454}">
      <dgm:prSet/>
      <dgm:spPr/>
      <dgm:t>
        <a:bodyPr/>
        <a:lstStyle/>
        <a:p>
          <a:endParaRPr lang="hu-HU"/>
        </a:p>
      </dgm:t>
    </dgm:pt>
    <dgm:pt modelId="{EA11C1A9-E2FD-4CE2-ABEA-A3149B4E1511}" type="sibTrans" cxnId="{162ED96B-B1E7-404A-B9AB-E2168A67C454}">
      <dgm:prSet/>
      <dgm:spPr/>
      <dgm:t>
        <a:bodyPr/>
        <a:lstStyle/>
        <a:p>
          <a:endParaRPr lang="hu-HU"/>
        </a:p>
      </dgm:t>
    </dgm:pt>
    <dgm:pt modelId="{9A4F3E96-CEF0-47A0-96CB-8E1F0EABD9AF}">
      <dgm:prSet phldrT="[Szöveg]"/>
      <dgm:spPr/>
      <dgm:t>
        <a:bodyPr/>
        <a:lstStyle/>
        <a:p>
          <a:pPr algn="l"/>
          <a:r>
            <a:rPr lang="hu-HU" dirty="0" smtClean="0"/>
            <a:t>- </a:t>
          </a:r>
          <a:r>
            <a:rPr lang="hu-HU" b="1" dirty="0" smtClean="0"/>
            <a:t>egyéni és társadalmi okok</a:t>
          </a:r>
        </a:p>
        <a:p>
          <a:pPr algn="l"/>
          <a:r>
            <a:rPr lang="hu-HU" b="1" dirty="0" smtClean="0"/>
            <a:t>- iskolai okok </a:t>
          </a:r>
        </a:p>
        <a:p>
          <a:pPr algn="l"/>
          <a:r>
            <a:rPr lang="hu-HU" b="1" dirty="0" smtClean="0"/>
            <a:t>- rendszerszintű tényezők</a:t>
          </a:r>
          <a:endParaRPr lang="hu-HU" b="1" dirty="0"/>
        </a:p>
      </dgm:t>
    </dgm:pt>
    <dgm:pt modelId="{0C5D50CE-04EC-406A-A1B4-31F975816FA5}" type="parTrans" cxnId="{35BA054F-59CE-4663-96B0-E5F5862E0A00}">
      <dgm:prSet/>
      <dgm:spPr/>
      <dgm:t>
        <a:bodyPr/>
        <a:lstStyle/>
        <a:p>
          <a:endParaRPr lang="hu-HU"/>
        </a:p>
      </dgm:t>
    </dgm:pt>
    <dgm:pt modelId="{EE4E70B0-ACFB-48C1-9CD1-044B8E1ECC69}" type="sibTrans" cxnId="{35BA054F-59CE-4663-96B0-E5F5862E0A00}">
      <dgm:prSet/>
      <dgm:spPr/>
      <dgm:t>
        <a:bodyPr/>
        <a:lstStyle/>
        <a:p>
          <a:endParaRPr lang="hu-HU"/>
        </a:p>
      </dgm:t>
    </dgm:pt>
    <dgm:pt modelId="{368A740D-3FDD-4C12-B592-4C8B0E38F6D5}" type="pres">
      <dgm:prSet presAssocID="{13F083D1-5A4A-4CD0-9A20-52E850C5BE61}" presName="Name0" presStyleCnt="0">
        <dgm:presLayoutVars>
          <dgm:dir/>
          <dgm:resizeHandles val="exact"/>
        </dgm:presLayoutVars>
      </dgm:prSet>
      <dgm:spPr/>
    </dgm:pt>
    <dgm:pt modelId="{AB510CD5-0ADF-4941-838E-A33C76790C51}" type="pres">
      <dgm:prSet presAssocID="{13F083D1-5A4A-4CD0-9A20-52E850C5BE61}" presName="fgShape" presStyleLbl="fgShp" presStyleIdx="0" presStyleCnt="1" custScaleY="12722"/>
      <dgm:spPr/>
    </dgm:pt>
    <dgm:pt modelId="{83B6D5AF-AF6F-48E6-8EB8-00EB021A5A12}" type="pres">
      <dgm:prSet presAssocID="{13F083D1-5A4A-4CD0-9A20-52E850C5BE61}" presName="linComp" presStyleCnt="0"/>
      <dgm:spPr/>
    </dgm:pt>
    <dgm:pt modelId="{DCE690C6-A6E8-4B55-BB05-121EB70C9050}" type="pres">
      <dgm:prSet presAssocID="{A7051BF1-7C0D-44F6-B523-7DB573941979}" presName="compNode" presStyleCnt="0"/>
      <dgm:spPr/>
    </dgm:pt>
    <dgm:pt modelId="{F02195EE-B9D7-4092-A562-36FDF8AFD901}" type="pres">
      <dgm:prSet presAssocID="{A7051BF1-7C0D-44F6-B523-7DB573941979}" presName="bkgdShape" presStyleLbl="node1" presStyleIdx="0" presStyleCnt="3"/>
      <dgm:spPr/>
      <dgm:t>
        <a:bodyPr/>
        <a:lstStyle/>
        <a:p>
          <a:endParaRPr lang="hu-HU"/>
        </a:p>
      </dgm:t>
    </dgm:pt>
    <dgm:pt modelId="{5DA1855F-51FC-4450-AED9-C375EEA44223}" type="pres">
      <dgm:prSet presAssocID="{A7051BF1-7C0D-44F6-B523-7DB57394197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1DBCEC-29BB-4F99-8500-2FBCAD769C8F}" type="pres">
      <dgm:prSet presAssocID="{A7051BF1-7C0D-44F6-B523-7DB573941979}" presName="invisiNode" presStyleLbl="node1" presStyleIdx="0" presStyleCnt="3"/>
      <dgm:spPr/>
    </dgm:pt>
    <dgm:pt modelId="{3983F3AD-454C-4160-8ECF-E7ED7C888B8E}" type="pres">
      <dgm:prSet presAssocID="{A7051BF1-7C0D-44F6-B523-7DB573941979}" presName="imagNode" presStyleLbl="fgImgPlace1" presStyleIdx="0" presStyleCnt="3" custScaleX="167670" custScaleY="68426" custLinFactNeighborX="2252" custLinFactNeighborY="-257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0339A52-D492-429D-A5D7-BF135DBAA0FC}" type="pres">
      <dgm:prSet presAssocID="{5F9F3935-99D0-44B7-B44E-FA385E490A36}" presName="sibTrans" presStyleLbl="sibTrans2D1" presStyleIdx="0" presStyleCnt="0"/>
      <dgm:spPr/>
      <dgm:t>
        <a:bodyPr/>
        <a:lstStyle/>
        <a:p>
          <a:endParaRPr lang="hu-HU"/>
        </a:p>
      </dgm:t>
    </dgm:pt>
    <dgm:pt modelId="{675DD49C-540A-4D61-8EC9-FA46C63D5974}" type="pres">
      <dgm:prSet presAssocID="{3F0BA12B-8D95-4576-AC60-E1F4E7496C50}" presName="compNode" presStyleCnt="0"/>
      <dgm:spPr/>
    </dgm:pt>
    <dgm:pt modelId="{852A7B79-801B-411B-8BC7-4A0942B6D2A5}" type="pres">
      <dgm:prSet presAssocID="{3F0BA12B-8D95-4576-AC60-E1F4E7496C50}" presName="bkgdShape" presStyleLbl="node1" presStyleIdx="1" presStyleCnt="3" custScaleX="105465" custLinFactNeighborX="910" custLinFactNeighborY="632"/>
      <dgm:spPr/>
      <dgm:t>
        <a:bodyPr/>
        <a:lstStyle/>
        <a:p>
          <a:endParaRPr lang="hu-HU"/>
        </a:p>
      </dgm:t>
    </dgm:pt>
    <dgm:pt modelId="{03631786-E90A-416E-B0F6-CE07301FFA4A}" type="pres">
      <dgm:prSet presAssocID="{3F0BA12B-8D95-4576-AC60-E1F4E7496C5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D3ED50-AB83-4206-BEB3-9101A5363CFF}" type="pres">
      <dgm:prSet presAssocID="{3F0BA12B-8D95-4576-AC60-E1F4E7496C50}" presName="invisiNode" presStyleLbl="node1" presStyleIdx="1" presStyleCnt="3"/>
      <dgm:spPr/>
    </dgm:pt>
    <dgm:pt modelId="{AE03FEA0-6CA6-41B4-A36D-A4008E8EAACC}" type="pres">
      <dgm:prSet presAssocID="{3F0BA12B-8D95-4576-AC60-E1F4E7496C50}" presName="imagNode" presStyleLbl="fgImgPlace1" presStyleIdx="1" presStyleCnt="3" custScaleX="162444" custScaleY="58870" custLinFactNeighborX="2487" custLinFactNeighborY="-307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6EFE20-429F-40B1-8CE0-4FE98330DA46}" type="pres">
      <dgm:prSet presAssocID="{EA11C1A9-E2FD-4CE2-ABEA-A3149B4E1511}" presName="sibTrans" presStyleLbl="sibTrans2D1" presStyleIdx="0" presStyleCnt="0"/>
      <dgm:spPr/>
      <dgm:t>
        <a:bodyPr/>
        <a:lstStyle/>
        <a:p>
          <a:endParaRPr lang="hu-HU"/>
        </a:p>
      </dgm:t>
    </dgm:pt>
    <dgm:pt modelId="{11CDD0D8-59A7-4C22-9BE9-731799DE52C5}" type="pres">
      <dgm:prSet presAssocID="{9A4F3E96-CEF0-47A0-96CB-8E1F0EABD9AF}" presName="compNode" presStyleCnt="0"/>
      <dgm:spPr/>
    </dgm:pt>
    <dgm:pt modelId="{8EE1C680-8760-4B15-89CB-4B07085F9CFB}" type="pres">
      <dgm:prSet presAssocID="{9A4F3E96-CEF0-47A0-96CB-8E1F0EABD9AF}" presName="bkgdShape" presStyleLbl="node1" presStyleIdx="2" presStyleCnt="3"/>
      <dgm:spPr/>
      <dgm:t>
        <a:bodyPr/>
        <a:lstStyle/>
        <a:p>
          <a:endParaRPr lang="hu-HU"/>
        </a:p>
      </dgm:t>
    </dgm:pt>
    <dgm:pt modelId="{F16FD2FF-1845-4F7E-9A83-5A717058905D}" type="pres">
      <dgm:prSet presAssocID="{9A4F3E96-CEF0-47A0-96CB-8E1F0EABD9A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12179B-6093-452A-AF4A-7E8E3A8DF043}" type="pres">
      <dgm:prSet presAssocID="{9A4F3E96-CEF0-47A0-96CB-8E1F0EABD9AF}" presName="invisiNode" presStyleLbl="node1" presStyleIdx="2" presStyleCnt="3"/>
      <dgm:spPr/>
    </dgm:pt>
    <dgm:pt modelId="{2F86633C-88BA-40E8-A361-A112CD63C241}" type="pres">
      <dgm:prSet presAssocID="{9A4F3E96-CEF0-47A0-96CB-8E1F0EABD9AF}" presName="imagNode" presStyleLbl="fgImgPlace1" presStyleIdx="2" presStyleCnt="3" custScaleX="166774" custScaleY="49315" custLinFactNeighborX="349" custLinFactNeighborY="-3550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148099D-3A80-4EF5-9F34-8839243BADBA}" type="presOf" srcId="{EA11C1A9-E2FD-4CE2-ABEA-A3149B4E1511}" destId="{016EFE20-429F-40B1-8CE0-4FE98330DA46}" srcOrd="0" destOrd="0" presId="urn:microsoft.com/office/officeart/2005/8/layout/hList7"/>
    <dgm:cxn modelId="{BEF4638E-40B6-42D7-9937-BD979F3D4E08}" srcId="{13F083D1-5A4A-4CD0-9A20-52E850C5BE61}" destId="{A7051BF1-7C0D-44F6-B523-7DB573941979}" srcOrd="0" destOrd="0" parTransId="{7956EB50-5328-4670-A8E6-991642EF8C05}" sibTransId="{5F9F3935-99D0-44B7-B44E-FA385E490A36}"/>
    <dgm:cxn modelId="{35BA054F-59CE-4663-96B0-E5F5862E0A00}" srcId="{13F083D1-5A4A-4CD0-9A20-52E850C5BE61}" destId="{9A4F3E96-CEF0-47A0-96CB-8E1F0EABD9AF}" srcOrd="2" destOrd="0" parTransId="{0C5D50CE-04EC-406A-A1B4-31F975816FA5}" sibTransId="{EE4E70B0-ACFB-48C1-9CD1-044B8E1ECC69}"/>
    <dgm:cxn modelId="{A69B71A3-6301-4FE6-B560-C23D772CF149}" type="presOf" srcId="{5F9F3935-99D0-44B7-B44E-FA385E490A36}" destId="{20339A52-D492-429D-A5D7-BF135DBAA0FC}" srcOrd="0" destOrd="0" presId="urn:microsoft.com/office/officeart/2005/8/layout/hList7"/>
    <dgm:cxn modelId="{65316DBD-63B3-4EE6-AD0C-2D02B9A327ED}" type="presOf" srcId="{A7051BF1-7C0D-44F6-B523-7DB573941979}" destId="{F02195EE-B9D7-4092-A562-36FDF8AFD901}" srcOrd="0" destOrd="0" presId="urn:microsoft.com/office/officeart/2005/8/layout/hList7"/>
    <dgm:cxn modelId="{64A6334B-E8B0-41BE-A0FF-B24FAD9AC98D}" type="presOf" srcId="{3F0BA12B-8D95-4576-AC60-E1F4E7496C50}" destId="{852A7B79-801B-411B-8BC7-4A0942B6D2A5}" srcOrd="0" destOrd="0" presId="urn:microsoft.com/office/officeart/2005/8/layout/hList7"/>
    <dgm:cxn modelId="{CF758F47-023A-4AC5-BB36-E9BEA01F4B38}" type="presOf" srcId="{9A4F3E96-CEF0-47A0-96CB-8E1F0EABD9AF}" destId="{F16FD2FF-1845-4F7E-9A83-5A717058905D}" srcOrd="1" destOrd="0" presId="urn:microsoft.com/office/officeart/2005/8/layout/hList7"/>
    <dgm:cxn modelId="{21879EEC-0208-4B99-9B2E-97A0CEEBA233}" type="presOf" srcId="{9A4F3E96-CEF0-47A0-96CB-8E1F0EABD9AF}" destId="{8EE1C680-8760-4B15-89CB-4B07085F9CFB}" srcOrd="0" destOrd="0" presId="urn:microsoft.com/office/officeart/2005/8/layout/hList7"/>
    <dgm:cxn modelId="{162ED96B-B1E7-404A-B9AB-E2168A67C454}" srcId="{13F083D1-5A4A-4CD0-9A20-52E850C5BE61}" destId="{3F0BA12B-8D95-4576-AC60-E1F4E7496C50}" srcOrd="1" destOrd="0" parTransId="{5C03821F-1825-4BA9-8FD3-E386449070FB}" sibTransId="{EA11C1A9-E2FD-4CE2-ABEA-A3149B4E1511}"/>
    <dgm:cxn modelId="{246A5F00-39D5-4E14-A06D-DD3972E4A151}" type="presOf" srcId="{13F083D1-5A4A-4CD0-9A20-52E850C5BE61}" destId="{368A740D-3FDD-4C12-B592-4C8B0E38F6D5}" srcOrd="0" destOrd="0" presId="urn:microsoft.com/office/officeart/2005/8/layout/hList7"/>
    <dgm:cxn modelId="{0F868AC3-4809-40E8-A7E0-B1785CD3ACC6}" type="presOf" srcId="{3F0BA12B-8D95-4576-AC60-E1F4E7496C50}" destId="{03631786-E90A-416E-B0F6-CE07301FFA4A}" srcOrd="1" destOrd="0" presId="urn:microsoft.com/office/officeart/2005/8/layout/hList7"/>
    <dgm:cxn modelId="{3D0A9D9C-5894-45E5-836E-7FA5FD669842}" type="presOf" srcId="{A7051BF1-7C0D-44F6-B523-7DB573941979}" destId="{5DA1855F-51FC-4450-AED9-C375EEA44223}" srcOrd="1" destOrd="0" presId="urn:microsoft.com/office/officeart/2005/8/layout/hList7"/>
    <dgm:cxn modelId="{7B004BA8-AE1C-4374-9283-24AB38DF6070}" type="presParOf" srcId="{368A740D-3FDD-4C12-B592-4C8B0E38F6D5}" destId="{AB510CD5-0ADF-4941-838E-A33C76790C51}" srcOrd="0" destOrd="0" presId="urn:microsoft.com/office/officeart/2005/8/layout/hList7"/>
    <dgm:cxn modelId="{B801E38D-D6E9-45A2-950B-C0A583C7F196}" type="presParOf" srcId="{368A740D-3FDD-4C12-B592-4C8B0E38F6D5}" destId="{83B6D5AF-AF6F-48E6-8EB8-00EB021A5A12}" srcOrd="1" destOrd="0" presId="urn:microsoft.com/office/officeart/2005/8/layout/hList7"/>
    <dgm:cxn modelId="{F19A512D-D655-43FB-AB39-9770A7270386}" type="presParOf" srcId="{83B6D5AF-AF6F-48E6-8EB8-00EB021A5A12}" destId="{DCE690C6-A6E8-4B55-BB05-121EB70C9050}" srcOrd="0" destOrd="0" presId="urn:microsoft.com/office/officeart/2005/8/layout/hList7"/>
    <dgm:cxn modelId="{37CE98EA-C03E-4A6D-9C7E-75B7505F3C91}" type="presParOf" srcId="{DCE690C6-A6E8-4B55-BB05-121EB70C9050}" destId="{F02195EE-B9D7-4092-A562-36FDF8AFD901}" srcOrd="0" destOrd="0" presId="urn:microsoft.com/office/officeart/2005/8/layout/hList7"/>
    <dgm:cxn modelId="{1CD42D63-7FCB-4F53-9278-AC85AF53E7C6}" type="presParOf" srcId="{DCE690C6-A6E8-4B55-BB05-121EB70C9050}" destId="{5DA1855F-51FC-4450-AED9-C375EEA44223}" srcOrd="1" destOrd="0" presId="urn:microsoft.com/office/officeart/2005/8/layout/hList7"/>
    <dgm:cxn modelId="{1DE83031-3C8A-4BCC-9C29-F01E47851B94}" type="presParOf" srcId="{DCE690C6-A6E8-4B55-BB05-121EB70C9050}" destId="{4D1DBCEC-29BB-4F99-8500-2FBCAD769C8F}" srcOrd="2" destOrd="0" presId="urn:microsoft.com/office/officeart/2005/8/layout/hList7"/>
    <dgm:cxn modelId="{0EF52A0E-2E06-4BCF-8C4D-5B0CFD30805F}" type="presParOf" srcId="{DCE690C6-A6E8-4B55-BB05-121EB70C9050}" destId="{3983F3AD-454C-4160-8ECF-E7ED7C888B8E}" srcOrd="3" destOrd="0" presId="urn:microsoft.com/office/officeart/2005/8/layout/hList7"/>
    <dgm:cxn modelId="{3DACE096-1946-40D1-A44A-4ACA6BC7796C}" type="presParOf" srcId="{83B6D5AF-AF6F-48E6-8EB8-00EB021A5A12}" destId="{20339A52-D492-429D-A5D7-BF135DBAA0FC}" srcOrd="1" destOrd="0" presId="urn:microsoft.com/office/officeart/2005/8/layout/hList7"/>
    <dgm:cxn modelId="{F9000B6B-3314-4EE9-883C-1A769E3514DA}" type="presParOf" srcId="{83B6D5AF-AF6F-48E6-8EB8-00EB021A5A12}" destId="{675DD49C-540A-4D61-8EC9-FA46C63D5974}" srcOrd="2" destOrd="0" presId="urn:microsoft.com/office/officeart/2005/8/layout/hList7"/>
    <dgm:cxn modelId="{951A4982-233D-45E7-A841-AD72BBE22578}" type="presParOf" srcId="{675DD49C-540A-4D61-8EC9-FA46C63D5974}" destId="{852A7B79-801B-411B-8BC7-4A0942B6D2A5}" srcOrd="0" destOrd="0" presId="urn:microsoft.com/office/officeart/2005/8/layout/hList7"/>
    <dgm:cxn modelId="{B908A295-8E0A-493E-AE80-7C485DC7651F}" type="presParOf" srcId="{675DD49C-540A-4D61-8EC9-FA46C63D5974}" destId="{03631786-E90A-416E-B0F6-CE07301FFA4A}" srcOrd="1" destOrd="0" presId="urn:microsoft.com/office/officeart/2005/8/layout/hList7"/>
    <dgm:cxn modelId="{265B5E67-BB5F-44D2-84E8-E5C5333A5DE2}" type="presParOf" srcId="{675DD49C-540A-4D61-8EC9-FA46C63D5974}" destId="{BAD3ED50-AB83-4206-BEB3-9101A5363CFF}" srcOrd="2" destOrd="0" presId="urn:microsoft.com/office/officeart/2005/8/layout/hList7"/>
    <dgm:cxn modelId="{1ED9C84C-1AFC-4338-9BCB-BA17F1267804}" type="presParOf" srcId="{675DD49C-540A-4D61-8EC9-FA46C63D5974}" destId="{AE03FEA0-6CA6-41B4-A36D-A4008E8EAACC}" srcOrd="3" destOrd="0" presId="urn:microsoft.com/office/officeart/2005/8/layout/hList7"/>
    <dgm:cxn modelId="{DF200857-54C5-4A8E-9B63-A66C98A6594A}" type="presParOf" srcId="{83B6D5AF-AF6F-48E6-8EB8-00EB021A5A12}" destId="{016EFE20-429F-40B1-8CE0-4FE98330DA46}" srcOrd="3" destOrd="0" presId="urn:microsoft.com/office/officeart/2005/8/layout/hList7"/>
    <dgm:cxn modelId="{4660026A-9DC3-411B-A252-F3EAFD050077}" type="presParOf" srcId="{83B6D5AF-AF6F-48E6-8EB8-00EB021A5A12}" destId="{11CDD0D8-59A7-4C22-9BE9-731799DE52C5}" srcOrd="4" destOrd="0" presId="urn:microsoft.com/office/officeart/2005/8/layout/hList7"/>
    <dgm:cxn modelId="{EB5DA817-9452-4A1A-BA7F-FC7B85A6CABD}" type="presParOf" srcId="{11CDD0D8-59A7-4C22-9BE9-731799DE52C5}" destId="{8EE1C680-8760-4B15-89CB-4B07085F9CFB}" srcOrd="0" destOrd="0" presId="urn:microsoft.com/office/officeart/2005/8/layout/hList7"/>
    <dgm:cxn modelId="{FDCB3BAC-D264-4C22-8501-18EAD16A82C4}" type="presParOf" srcId="{11CDD0D8-59A7-4C22-9BE9-731799DE52C5}" destId="{F16FD2FF-1845-4F7E-9A83-5A717058905D}" srcOrd="1" destOrd="0" presId="urn:microsoft.com/office/officeart/2005/8/layout/hList7"/>
    <dgm:cxn modelId="{368FA737-EDB3-4D7B-A3A6-2287E985970E}" type="presParOf" srcId="{11CDD0D8-59A7-4C22-9BE9-731799DE52C5}" destId="{B812179B-6093-452A-AF4A-7E8E3A8DF043}" srcOrd="2" destOrd="0" presId="urn:microsoft.com/office/officeart/2005/8/layout/hList7"/>
    <dgm:cxn modelId="{2A44E530-560A-4FB5-803A-ED4D1959BE8E}" type="presParOf" srcId="{11CDD0D8-59A7-4C22-9BE9-731799DE52C5}" destId="{2F86633C-88BA-40E8-A361-A112CD63C2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7E0DB-F81E-4371-90DB-A49241DA8CD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9B7057D-BE46-4080-AA0E-5B5DD3039BA1}">
      <dgm:prSet phldrT="[Szöveg]" custT="1"/>
      <dgm:spPr/>
      <dgm:t>
        <a:bodyPr/>
        <a:lstStyle/>
        <a:p>
          <a:r>
            <a:rPr lang="hu-HU" sz="3200" b="1" i="1" dirty="0" smtClean="0"/>
            <a:t>     A pszichoanalízis követői szerint   </a:t>
          </a:r>
          <a:endParaRPr lang="hu-HU" sz="3200" b="1" i="1" dirty="0"/>
        </a:p>
      </dgm:t>
    </dgm:pt>
    <dgm:pt modelId="{97898872-A95D-4205-B076-273AFF06005C}" type="parTrans" cxnId="{7FB797DE-3FFD-4FAE-A4A7-0DD2337C2881}">
      <dgm:prSet/>
      <dgm:spPr/>
      <dgm:t>
        <a:bodyPr/>
        <a:lstStyle/>
        <a:p>
          <a:endParaRPr lang="hu-HU"/>
        </a:p>
      </dgm:t>
    </dgm:pt>
    <dgm:pt modelId="{0C8BFE8B-8149-4277-A926-A4932E66F4E4}" type="sibTrans" cxnId="{7FB797DE-3FFD-4FAE-A4A7-0DD2337C2881}">
      <dgm:prSet/>
      <dgm:spPr/>
      <dgm:t>
        <a:bodyPr/>
        <a:lstStyle/>
        <a:p>
          <a:endParaRPr lang="hu-HU"/>
        </a:p>
      </dgm:t>
    </dgm:pt>
    <dgm:pt modelId="{5EB6AE38-1A45-4EE4-9070-051B50DE0BE1}" type="pres">
      <dgm:prSet presAssocID="{40C7E0DB-F81E-4371-90DB-A49241DA8C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197F1AD-95C9-42F1-9274-5B0DFAE35384}" type="pres">
      <dgm:prSet presAssocID="{89B7057D-BE46-4080-AA0E-5B5DD3039BA1}" presName="comp" presStyleCnt="0"/>
      <dgm:spPr/>
    </dgm:pt>
    <dgm:pt modelId="{D084BDB0-9EC0-4033-B386-8BEA10954A07}" type="pres">
      <dgm:prSet presAssocID="{89B7057D-BE46-4080-AA0E-5B5DD3039BA1}" presName="box" presStyleLbl="node1" presStyleIdx="0" presStyleCnt="1" custScaleY="80042"/>
      <dgm:spPr/>
      <dgm:t>
        <a:bodyPr/>
        <a:lstStyle/>
        <a:p>
          <a:endParaRPr lang="hu-HU"/>
        </a:p>
      </dgm:t>
    </dgm:pt>
    <dgm:pt modelId="{EF6330F0-7235-4903-B43D-31763C622AF6}" type="pres">
      <dgm:prSet presAssocID="{89B7057D-BE46-4080-AA0E-5B5DD3039BA1}" presName="img" presStyleLbl="fgImgPlace1" presStyleIdx="0" presStyleCnt="1" custScaleX="128355" custScaleY="890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5625BBA7-CBDA-427D-88FE-E4F7195FD192}" type="pres">
      <dgm:prSet presAssocID="{89B7057D-BE46-4080-AA0E-5B5DD3039BA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B797DE-3FFD-4FAE-A4A7-0DD2337C2881}" srcId="{40C7E0DB-F81E-4371-90DB-A49241DA8CDC}" destId="{89B7057D-BE46-4080-AA0E-5B5DD3039BA1}" srcOrd="0" destOrd="0" parTransId="{97898872-A95D-4205-B076-273AFF06005C}" sibTransId="{0C8BFE8B-8149-4277-A926-A4932E66F4E4}"/>
    <dgm:cxn modelId="{04991566-001F-4C4B-AAEA-60FFC6F95EF1}" type="presOf" srcId="{40C7E0DB-F81E-4371-90DB-A49241DA8CDC}" destId="{5EB6AE38-1A45-4EE4-9070-051B50DE0BE1}" srcOrd="0" destOrd="0" presId="urn:microsoft.com/office/officeart/2005/8/layout/vList4"/>
    <dgm:cxn modelId="{0CD7350A-BBA4-4BB2-A531-CE62DBCC2ADD}" type="presOf" srcId="{89B7057D-BE46-4080-AA0E-5B5DD3039BA1}" destId="{5625BBA7-CBDA-427D-88FE-E4F7195FD192}" srcOrd="1" destOrd="0" presId="urn:microsoft.com/office/officeart/2005/8/layout/vList4"/>
    <dgm:cxn modelId="{717C535A-CEFD-4904-9FF5-2CEAF69CBEAE}" type="presOf" srcId="{89B7057D-BE46-4080-AA0E-5B5DD3039BA1}" destId="{D084BDB0-9EC0-4033-B386-8BEA10954A07}" srcOrd="0" destOrd="0" presId="urn:microsoft.com/office/officeart/2005/8/layout/vList4"/>
    <dgm:cxn modelId="{560C848B-18FE-4E2A-B99A-BBA13D0F56E3}" type="presParOf" srcId="{5EB6AE38-1A45-4EE4-9070-051B50DE0BE1}" destId="{7197F1AD-95C9-42F1-9274-5B0DFAE35384}" srcOrd="0" destOrd="0" presId="urn:microsoft.com/office/officeart/2005/8/layout/vList4"/>
    <dgm:cxn modelId="{D384B21A-C6FC-4007-A6C9-88149FD5DF0C}" type="presParOf" srcId="{7197F1AD-95C9-42F1-9274-5B0DFAE35384}" destId="{D084BDB0-9EC0-4033-B386-8BEA10954A07}" srcOrd="0" destOrd="0" presId="urn:microsoft.com/office/officeart/2005/8/layout/vList4"/>
    <dgm:cxn modelId="{1BD2BAE8-F5FF-4D9F-A377-0460B23C2E06}" type="presParOf" srcId="{7197F1AD-95C9-42F1-9274-5B0DFAE35384}" destId="{EF6330F0-7235-4903-B43D-31763C622AF6}" srcOrd="1" destOrd="0" presId="urn:microsoft.com/office/officeart/2005/8/layout/vList4"/>
    <dgm:cxn modelId="{A27DB917-A37E-4412-8844-6B6BF4FD9DEF}" type="presParOf" srcId="{7197F1AD-95C9-42F1-9274-5B0DFAE35384}" destId="{5625BBA7-CBDA-427D-88FE-E4F7195FD1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C7E0DB-F81E-4371-90DB-A49241DA8CD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2B765A-367C-4A7C-9809-22A732D3828E}">
      <dgm:prSet phldrT="[Szöveg]" custT="1"/>
      <dgm:spPr/>
      <dgm:t>
        <a:bodyPr/>
        <a:lstStyle/>
        <a:p>
          <a:pPr algn="ctr"/>
          <a:r>
            <a:rPr lang="hu-HU" sz="3200" b="1" i="1" dirty="0" smtClean="0"/>
            <a:t>Az </a:t>
          </a:r>
          <a:r>
            <a:rPr lang="hu-HU" sz="3200" b="1" i="1" dirty="0" err="1" smtClean="0"/>
            <a:t>individuálpszichológia</a:t>
          </a:r>
          <a:r>
            <a:rPr lang="hu-HU" sz="3200" b="1" i="1" dirty="0" smtClean="0"/>
            <a:t> követői szerint </a:t>
          </a:r>
          <a:endParaRPr lang="hu-HU" sz="3200" b="1" i="1" dirty="0"/>
        </a:p>
      </dgm:t>
    </dgm:pt>
    <dgm:pt modelId="{7031FED4-F935-4A40-8224-9324337091BF}" type="sibTrans" cxnId="{AE783C90-DEC7-408D-9DD7-4E0A20616F7C}">
      <dgm:prSet/>
      <dgm:spPr/>
      <dgm:t>
        <a:bodyPr/>
        <a:lstStyle/>
        <a:p>
          <a:endParaRPr lang="hu-HU"/>
        </a:p>
      </dgm:t>
    </dgm:pt>
    <dgm:pt modelId="{40F57EDC-15CB-4E40-AA22-45C2965C78F2}" type="parTrans" cxnId="{AE783C90-DEC7-408D-9DD7-4E0A20616F7C}">
      <dgm:prSet/>
      <dgm:spPr/>
      <dgm:t>
        <a:bodyPr/>
        <a:lstStyle/>
        <a:p>
          <a:endParaRPr lang="hu-HU"/>
        </a:p>
      </dgm:t>
    </dgm:pt>
    <dgm:pt modelId="{5EB6AE38-1A45-4EE4-9070-051B50DE0BE1}" type="pres">
      <dgm:prSet presAssocID="{40C7E0DB-F81E-4371-90DB-A49241DA8C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7099D17-84C5-4F17-B970-AF2DDFD4E720}" type="pres">
      <dgm:prSet presAssocID="{C92B765A-367C-4A7C-9809-22A732D3828E}" presName="comp" presStyleCnt="0"/>
      <dgm:spPr/>
    </dgm:pt>
    <dgm:pt modelId="{A5B1FCB8-3682-4DBE-B4AC-402C8A5AA557}" type="pres">
      <dgm:prSet presAssocID="{C92B765A-367C-4A7C-9809-22A732D3828E}" presName="box" presStyleLbl="node1" presStyleIdx="0" presStyleCnt="1" custLinFactNeighborY="4651"/>
      <dgm:spPr/>
      <dgm:t>
        <a:bodyPr/>
        <a:lstStyle/>
        <a:p>
          <a:endParaRPr lang="hu-HU"/>
        </a:p>
      </dgm:t>
    </dgm:pt>
    <dgm:pt modelId="{60E4A6A4-A526-4434-B8A2-2C9996839F31}" type="pres">
      <dgm:prSet presAssocID="{C92B765A-367C-4A7C-9809-22A732D3828E}" presName="img" presStyleLbl="fgImgPlace1" presStyleIdx="0" presStyleCnt="1" custScaleX="126129" custScaleY="11337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8141F0FA-6ED3-441A-A295-CCF0287A7EA0}" type="pres">
      <dgm:prSet presAssocID="{C92B765A-367C-4A7C-9809-22A732D3828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E783C90-DEC7-408D-9DD7-4E0A20616F7C}" srcId="{40C7E0DB-F81E-4371-90DB-A49241DA8CDC}" destId="{C92B765A-367C-4A7C-9809-22A732D3828E}" srcOrd="0" destOrd="0" parTransId="{40F57EDC-15CB-4E40-AA22-45C2965C78F2}" sibTransId="{7031FED4-F935-4A40-8224-9324337091BF}"/>
    <dgm:cxn modelId="{17E84007-A4C1-4EB1-9223-A98F354211A5}" type="presOf" srcId="{C92B765A-367C-4A7C-9809-22A732D3828E}" destId="{A5B1FCB8-3682-4DBE-B4AC-402C8A5AA557}" srcOrd="0" destOrd="0" presId="urn:microsoft.com/office/officeart/2005/8/layout/vList4"/>
    <dgm:cxn modelId="{D32E7D76-FE9F-4ACD-9DA3-96761B8BD84E}" type="presOf" srcId="{C92B765A-367C-4A7C-9809-22A732D3828E}" destId="{8141F0FA-6ED3-441A-A295-CCF0287A7EA0}" srcOrd="1" destOrd="0" presId="urn:microsoft.com/office/officeart/2005/8/layout/vList4"/>
    <dgm:cxn modelId="{2829E4E1-BEE6-4856-84FC-5C4E4958794B}" type="presOf" srcId="{40C7E0DB-F81E-4371-90DB-A49241DA8CDC}" destId="{5EB6AE38-1A45-4EE4-9070-051B50DE0BE1}" srcOrd="0" destOrd="0" presId="urn:microsoft.com/office/officeart/2005/8/layout/vList4"/>
    <dgm:cxn modelId="{20E5B4D8-D879-4603-B09D-A3C7DBCC9269}" type="presParOf" srcId="{5EB6AE38-1A45-4EE4-9070-051B50DE0BE1}" destId="{47099D17-84C5-4F17-B970-AF2DDFD4E720}" srcOrd="0" destOrd="0" presId="urn:microsoft.com/office/officeart/2005/8/layout/vList4"/>
    <dgm:cxn modelId="{BDF463FC-A2D3-431A-8064-F9C5B44AC5B1}" type="presParOf" srcId="{47099D17-84C5-4F17-B970-AF2DDFD4E720}" destId="{A5B1FCB8-3682-4DBE-B4AC-402C8A5AA557}" srcOrd="0" destOrd="0" presId="urn:microsoft.com/office/officeart/2005/8/layout/vList4"/>
    <dgm:cxn modelId="{BC7C8644-C8B0-4D18-9718-67110BDF101C}" type="presParOf" srcId="{47099D17-84C5-4F17-B970-AF2DDFD4E720}" destId="{60E4A6A4-A526-4434-B8A2-2C9996839F31}" srcOrd="1" destOrd="0" presId="urn:microsoft.com/office/officeart/2005/8/layout/vList4"/>
    <dgm:cxn modelId="{B9CB8312-54BA-4BFB-BD7F-1A0808371D57}" type="presParOf" srcId="{47099D17-84C5-4F17-B970-AF2DDFD4E720}" destId="{8141F0FA-6ED3-441A-A295-CCF0287A7E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C7E0DB-F81E-4371-90DB-A49241DA8CD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D35BC75-2FAE-424B-A565-95B47A012108}">
      <dgm:prSet custT="1"/>
      <dgm:spPr/>
      <dgm:t>
        <a:bodyPr/>
        <a:lstStyle/>
        <a:p>
          <a:pPr algn="ctr"/>
          <a:r>
            <a:rPr lang="hu-HU" sz="3200" b="1" i="1" dirty="0" smtClean="0"/>
            <a:t>A személyközpontú megközelítés szerint </a:t>
          </a:r>
          <a:endParaRPr lang="hu-HU" sz="3200" b="1" i="1" dirty="0"/>
        </a:p>
      </dgm:t>
    </dgm:pt>
    <dgm:pt modelId="{E0D3D778-F39E-49AA-98F1-E442C671885A}" type="parTrans" cxnId="{77DF96C8-DD3F-4FBC-AC1B-E57C2C58F53E}">
      <dgm:prSet/>
      <dgm:spPr/>
      <dgm:t>
        <a:bodyPr/>
        <a:lstStyle/>
        <a:p>
          <a:endParaRPr lang="hu-HU"/>
        </a:p>
      </dgm:t>
    </dgm:pt>
    <dgm:pt modelId="{237AFA0F-2443-42A5-8CC0-903101C7C796}" type="sibTrans" cxnId="{77DF96C8-DD3F-4FBC-AC1B-E57C2C58F53E}">
      <dgm:prSet/>
      <dgm:spPr/>
      <dgm:t>
        <a:bodyPr/>
        <a:lstStyle/>
        <a:p>
          <a:endParaRPr lang="hu-HU"/>
        </a:p>
      </dgm:t>
    </dgm:pt>
    <dgm:pt modelId="{5EB6AE38-1A45-4EE4-9070-051B50DE0BE1}" type="pres">
      <dgm:prSet presAssocID="{40C7E0DB-F81E-4371-90DB-A49241DA8C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C093489-4640-458C-B347-D1D749AED1FF}" type="pres">
      <dgm:prSet presAssocID="{BD35BC75-2FAE-424B-A565-95B47A012108}" presName="comp" presStyleCnt="0"/>
      <dgm:spPr/>
    </dgm:pt>
    <dgm:pt modelId="{A83AA1DA-8C84-414F-A83B-A17E36A48B0B}" type="pres">
      <dgm:prSet presAssocID="{BD35BC75-2FAE-424B-A565-95B47A012108}" presName="box" presStyleLbl="node1" presStyleIdx="0" presStyleCnt="1" custLinFactNeighborY="-14286"/>
      <dgm:spPr/>
      <dgm:t>
        <a:bodyPr/>
        <a:lstStyle/>
        <a:p>
          <a:endParaRPr lang="hu-HU"/>
        </a:p>
      </dgm:t>
    </dgm:pt>
    <dgm:pt modelId="{5FD9EC03-5CE7-451E-A148-3F56D68C64F3}" type="pres">
      <dgm:prSet presAssocID="{BD35BC75-2FAE-424B-A565-95B47A012108}" presName="img" presStyleLbl="fgImgPlace1" presStyleIdx="0" presStyleCnt="1" custScaleX="122185" custScaleY="1178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32CE2ACC-BA23-4B7E-A5E4-BEC382ACDE8D}" type="pres">
      <dgm:prSet presAssocID="{BD35BC75-2FAE-424B-A565-95B47A01210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DF96C8-DD3F-4FBC-AC1B-E57C2C58F53E}" srcId="{40C7E0DB-F81E-4371-90DB-A49241DA8CDC}" destId="{BD35BC75-2FAE-424B-A565-95B47A012108}" srcOrd="0" destOrd="0" parTransId="{E0D3D778-F39E-49AA-98F1-E442C671885A}" sibTransId="{237AFA0F-2443-42A5-8CC0-903101C7C796}"/>
    <dgm:cxn modelId="{B0432F22-DF07-4FCE-9644-59A86866D938}" type="presOf" srcId="{BD35BC75-2FAE-424B-A565-95B47A012108}" destId="{A83AA1DA-8C84-414F-A83B-A17E36A48B0B}" srcOrd="0" destOrd="0" presId="urn:microsoft.com/office/officeart/2005/8/layout/vList4"/>
    <dgm:cxn modelId="{BFFF9342-714B-4501-AA56-ABDDC85351DC}" type="presOf" srcId="{40C7E0DB-F81E-4371-90DB-A49241DA8CDC}" destId="{5EB6AE38-1A45-4EE4-9070-051B50DE0BE1}" srcOrd="0" destOrd="0" presId="urn:microsoft.com/office/officeart/2005/8/layout/vList4"/>
    <dgm:cxn modelId="{13B9F0B5-F50F-423B-B9E1-3A56EFF39C87}" type="presOf" srcId="{BD35BC75-2FAE-424B-A565-95B47A012108}" destId="{32CE2ACC-BA23-4B7E-A5E4-BEC382ACDE8D}" srcOrd="1" destOrd="0" presId="urn:microsoft.com/office/officeart/2005/8/layout/vList4"/>
    <dgm:cxn modelId="{A115C5B5-D3CC-45F1-B5B5-441998DF04BD}" type="presParOf" srcId="{5EB6AE38-1A45-4EE4-9070-051B50DE0BE1}" destId="{6C093489-4640-458C-B347-D1D749AED1FF}" srcOrd="0" destOrd="0" presId="urn:microsoft.com/office/officeart/2005/8/layout/vList4"/>
    <dgm:cxn modelId="{B68167B6-678B-4072-9FD1-ECF155E3160E}" type="presParOf" srcId="{6C093489-4640-458C-B347-D1D749AED1FF}" destId="{A83AA1DA-8C84-414F-A83B-A17E36A48B0B}" srcOrd="0" destOrd="0" presId="urn:microsoft.com/office/officeart/2005/8/layout/vList4"/>
    <dgm:cxn modelId="{A4563FA6-89C0-4519-9A1E-25DA2CFE7E07}" type="presParOf" srcId="{6C093489-4640-458C-B347-D1D749AED1FF}" destId="{5FD9EC03-5CE7-451E-A148-3F56D68C64F3}" srcOrd="1" destOrd="0" presId="urn:microsoft.com/office/officeart/2005/8/layout/vList4"/>
    <dgm:cxn modelId="{C96E1596-E7C2-4829-AB2E-C577232AF961}" type="presParOf" srcId="{6C093489-4640-458C-B347-D1D749AED1FF}" destId="{32CE2ACC-BA23-4B7E-A5E4-BEC382ACDE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80C0A3-78B4-43BB-A8A5-5E56CA4015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9C41BD-9F46-43BE-AEB8-BD513B6F001F}">
      <dgm:prSet phldrT="[Szöveg]"/>
      <dgm:spPr/>
      <dgm:t>
        <a:bodyPr/>
        <a:lstStyle/>
        <a:p>
          <a:r>
            <a:rPr lang="hu-HU" b="1" i="1" dirty="0" smtClean="0"/>
            <a:t>Oktatási módszerek az iskolai gyakorlatban  </a:t>
          </a:r>
          <a:endParaRPr lang="hu-HU" dirty="0"/>
        </a:p>
      </dgm:t>
    </dgm:pt>
    <dgm:pt modelId="{28E962DD-CF44-48EA-A8D3-8A2A58518A61}" type="parTrans" cxnId="{F6C28B7F-6DE7-4588-B0A4-B4C85645D640}">
      <dgm:prSet/>
      <dgm:spPr/>
      <dgm:t>
        <a:bodyPr/>
        <a:lstStyle/>
        <a:p>
          <a:endParaRPr lang="hu-HU"/>
        </a:p>
      </dgm:t>
    </dgm:pt>
    <dgm:pt modelId="{8AF251E6-6172-42E8-B75B-6931557997A0}" type="sibTrans" cxnId="{F6C28B7F-6DE7-4588-B0A4-B4C85645D640}">
      <dgm:prSet/>
      <dgm:spPr/>
      <dgm:t>
        <a:bodyPr/>
        <a:lstStyle/>
        <a:p>
          <a:endParaRPr lang="hu-HU"/>
        </a:p>
      </dgm:t>
    </dgm:pt>
    <dgm:pt modelId="{558979F4-EE75-4BCD-936E-87F2740F9347}">
      <dgm:prSet phldrT="[Szöveg]" custT="1"/>
      <dgm:spPr/>
      <dgm:t>
        <a:bodyPr/>
        <a:lstStyle/>
        <a:p>
          <a:pPr algn="l"/>
          <a:r>
            <a:rPr lang="hu-HU" sz="2400" b="1" dirty="0" smtClean="0"/>
            <a:t>Az előadás</a:t>
          </a:r>
          <a:endParaRPr lang="hu-HU" sz="2400" b="1" dirty="0"/>
        </a:p>
      </dgm:t>
    </dgm:pt>
    <dgm:pt modelId="{9A979EC2-17E9-46AF-A1DE-537A59F38028}" type="parTrans" cxnId="{393321D8-2F04-4804-B122-46B49556FFA9}">
      <dgm:prSet/>
      <dgm:spPr/>
      <dgm:t>
        <a:bodyPr/>
        <a:lstStyle/>
        <a:p>
          <a:endParaRPr lang="hu-HU"/>
        </a:p>
      </dgm:t>
    </dgm:pt>
    <dgm:pt modelId="{11D31B49-2289-435D-83E5-A71B58F50ED5}" type="sibTrans" cxnId="{393321D8-2F04-4804-B122-46B49556FFA9}">
      <dgm:prSet/>
      <dgm:spPr/>
      <dgm:t>
        <a:bodyPr/>
        <a:lstStyle/>
        <a:p>
          <a:endParaRPr lang="hu-HU"/>
        </a:p>
      </dgm:t>
    </dgm:pt>
    <dgm:pt modelId="{AD8B071B-45B7-4C64-BF8D-7BAD915E665A}">
      <dgm:prSet custT="1"/>
      <dgm:spPr/>
      <dgm:t>
        <a:bodyPr/>
        <a:lstStyle/>
        <a:p>
          <a:pPr algn="l"/>
          <a:r>
            <a:rPr lang="hu-HU" sz="2400" b="1" dirty="0" smtClean="0"/>
            <a:t>A magyarázat</a:t>
          </a:r>
          <a:endParaRPr lang="hu-HU" sz="2400" b="1" dirty="0"/>
        </a:p>
      </dgm:t>
    </dgm:pt>
    <dgm:pt modelId="{A5F86E86-4156-40B2-82E5-A39B11D9B544}" type="parTrans" cxnId="{537374A3-A41B-4ECE-82D0-187E1876A486}">
      <dgm:prSet/>
      <dgm:spPr/>
      <dgm:t>
        <a:bodyPr/>
        <a:lstStyle/>
        <a:p>
          <a:endParaRPr lang="hu-HU"/>
        </a:p>
      </dgm:t>
    </dgm:pt>
    <dgm:pt modelId="{820E653C-7A9B-4520-9B39-3CAF69674C96}" type="sibTrans" cxnId="{537374A3-A41B-4ECE-82D0-187E1876A486}">
      <dgm:prSet/>
      <dgm:spPr/>
      <dgm:t>
        <a:bodyPr/>
        <a:lstStyle/>
        <a:p>
          <a:endParaRPr lang="hu-HU"/>
        </a:p>
      </dgm:t>
    </dgm:pt>
    <dgm:pt modelId="{6220207E-B0A3-45FA-B126-BCA1EDA1635F}">
      <dgm:prSet custT="1"/>
      <dgm:spPr/>
      <dgm:t>
        <a:bodyPr/>
        <a:lstStyle/>
        <a:p>
          <a:pPr algn="l"/>
          <a:r>
            <a:rPr lang="hu-HU" sz="2400" b="1" dirty="0" smtClean="0"/>
            <a:t>Az elbeszélés</a:t>
          </a:r>
          <a:endParaRPr lang="hu-HU" sz="2400" b="1" dirty="0"/>
        </a:p>
      </dgm:t>
    </dgm:pt>
    <dgm:pt modelId="{EEE70266-C2EB-4AC1-B460-D7BB46C19EB8}" type="parTrans" cxnId="{7BAD2E78-38EA-4DFB-B30E-7DFE9062F735}">
      <dgm:prSet/>
      <dgm:spPr/>
      <dgm:t>
        <a:bodyPr/>
        <a:lstStyle/>
        <a:p>
          <a:endParaRPr lang="hu-HU"/>
        </a:p>
      </dgm:t>
    </dgm:pt>
    <dgm:pt modelId="{F681DF89-ABEF-424D-8CD4-B304C6CB2907}" type="sibTrans" cxnId="{7BAD2E78-38EA-4DFB-B30E-7DFE9062F735}">
      <dgm:prSet/>
      <dgm:spPr/>
      <dgm:t>
        <a:bodyPr/>
        <a:lstStyle/>
        <a:p>
          <a:endParaRPr lang="hu-HU"/>
        </a:p>
      </dgm:t>
    </dgm:pt>
    <dgm:pt modelId="{516E3E19-B178-4007-93FD-AA5F7D59F2DC}">
      <dgm:prSet custT="1"/>
      <dgm:spPr/>
      <dgm:t>
        <a:bodyPr/>
        <a:lstStyle/>
        <a:p>
          <a:pPr algn="l"/>
          <a:r>
            <a:rPr lang="hu-HU" sz="2400" b="1" dirty="0" smtClean="0"/>
            <a:t>A tanulók kiselőadásai</a:t>
          </a:r>
          <a:endParaRPr lang="hu-HU" sz="2400" b="1" dirty="0"/>
        </a:p>
      </dgm:t>
    </dgm:pt>
    <dgm:pt modelId="{43139312-065D-46BF-9E0D-540E92D4AFCE}" type="parTrans" cxnId="{C352F9AA-0F04-4A45-B175-26E995E0FCC2}">
      <dgm:prSet/>
      <dgm:spPr/>
      <dgm:t>
        <a:bodyPr/>
        <a:lstStyle/>
        <a:p>
          <a:endParaRPr lang="hu-HU"/>
        </a:p>
      </dgm:t>
    </dgm:pt>
    <dgm:pt modelId="{F67C920F-F928-480A-9DA0-28A3845C5DED}" type="sibTrans" cxnId="{C352F9AA-0F04-4A45-B175-26E995E0FCC2}">
      <dgm:prSet/>
      <dgm:spPr/>
      <dgm:t>
        <a:bodyPr/>
        <a:lstStyle/>
        <a:p>
          <a:endParaRPr lang="hu-HU"/>
        </a:p>
      </dgm:t>
    </dgm:pt>
    <dgm:pt modelId="{54F07B8C-32CB-4B05-9592-E237B7CC977B}">
      <dgm:prSet custT="1"/>
      <dgm:spPr/>
      <dgm:t>
        <a:bodyPr/>
        <a:lstStyle/>
        <a:p>
          <a:pPr algn="l"/>
          <a:r>
            <a:rPr lang="hu-HU" sz="2400" b="1" dirty="0" smtClean="0"/>
            <a:t>A megbeszélés</a:t>
          </a:r>
          <a:endParaRPr lang="hu-HU" sz="2400" b="1" dirty="0"/>
        </a:p>
      </dgm:t>
    </dgm:pt>
    <dgm:pt modelId="{6952283E-0CA7-4134-81B6-0104A06914F3}" type="parTrans" cxnId="{C9C2157A-E40A-4A09-B0BB-1ABF17C54288}">
      <dgm:prSet/>
      <dgm:spPr/>
      <dgm:t>
        <a:bodyPr/>
        <a:lstStyle/>
        <a:p>
          <a:endParaRPr lang="hu-HU"/>
        </a:p>
      </dgm:t>
    </dgm:pt>
    <dgm:pt modelId="{2AA95336-70B7-44FF-A905-AFB97B4AA769}" type="sibTrans" cxnId="{C9C2157A-E40A-4A09-B0BB-1ABF17C54288}">
      <dgm:prSet/>
      <dgm:spPr/>
      <dgm:t>
        <a:bodyPr/>
        <a:lstStyle/>
        <a:p>
          <a:endParaRPr lang="hu-HU"/>
        </a:p>
      </dgm:t>
    </dgm:pt>
    <dgm:pt modelId="{09674CE3-23D8-432A-9B6E-0D4220750CCD}">
      <dgm:prSet custT="1"/>
      <dgm:spPr/>
      <dgm:t>
        <a:bodyPr/>
        <a:lstStyle/>
        <a:p>
          <a:pPr algn="l"/>
          <a:r>
            <a:rPr lang="hu-HU" sz="2400" b="1" dirty="0" smtClean="0"/>
            <a:t>Vita</a:t>
          </a:r>
          <a:endParaRPr lang="hu-HU" sz="2400" b="1" dirty="0"/>
        </a:p>
      </dgm:t>
    </dgm:pt>
    <dgm:pt modelId="{5465B7E9-5472-43EF-81FF-65477936BF13}" type="parTrans" cxnId="{DB991C3D-7547-4CA7-A66A-A81E44547A3E}">
      <dgm:prSet/>
      <dgm:spPr/>
      <dgm:t>
        <a:bodyPr/>
        <a:lstStyle/>
        <a:p>
          <a:endParaRPr lang="hu-HU"/>
        </a:p>
      </dgm:t>
    </dgm:pt>
    <dgm:pt modelId="{A4E2EB21-86EC-47B9-8D82-F63A100E9842}" type="sibTrans" cxnId="{DB991C3D-7547-4CA7-A66A-A81E44547A3E}">
      <dgm:prSet/>
      <dgm:spPr/>
      <dgm:t>
        <a:bodyPr/>
        <a:lstStyle/>
        <a:p>
          <a:endParaRPr lang="hu-HU"/>
        </a:p>
      </dgm:t>
    </dgm:pt>
    <dgm:pt modelId="{BBC3C04C-A4CA-4CA3-BC21-6880093D3A35}">
      <dgm:prSet custT="1"/>
      <dgm:spPr/>
      <dgm:t>
        <a:bodyPr/>
        <a:lstStyle/>
        <a:p>
          <a:pPr algn="l"/>
          <a:r>
            <a:rPr lang="hu-HU" sz="2400" b="1" dirty="0" smtClean="0"/>
            <a:t>Szemléltetés</a:t>
          </a:r>
          <a:endParaRPr lang="hu-HU" sz="2400" b="1" dirty="0"/>
        </a:p>
      </dgm:t>
    </dgm:pt>
    <dgm:pt modelId="{E95285BC-AABF-4DA4-9DA4-705B7186DB6B}" type="parTrans" cxnId="{929FCC41-D3C3-40D8-A712-3E9F2801EDE5}">
      <dgm:prSet/>
      <dgm:spPr/>
      <dgm:t>
        <a:bodyPr/>
        <a:lstStyle/>
        <a:p>
          <a:endParaRPr lang="hu-HU"/>
        </a:p>
      </dgm:t>
    </dgm:pt>
    <dgm:pt modelId="{A6667717-8D2E-4FC8-9DE4-097242776555}" type="sibTrans" cxnId="{929FCC41-D3C3-40D8-A712-3E9F2801EDE5}">
      <dgm:prSet/>
      <dgm:spPr/>
      <dgm:t>
        <a:bodyPr/>
        <a:lstStyle/>
        <a:p>
          <a:endParaRPr lang="hu-HU"/>
        </a:p>
      </dgm:t>
    </dgm:pt>
    <dgm:pt modelId="{27712397-3B40-4A79-8241-4F8D64C8ECEA}">
      <dgm:prSet custT="1"/>
      <dgm:spPr/>
      <dgm:t>
        <a:bodyPr/>
        <a:lstStyle/>
        <a:p>
          <a:pPr algn="l"/>
          <a:r>
            <a:rPr lang="hu-HU" sz="2400" b="1" dirty="0" smtClean="0"/>
            <a:t>A projektmódszer</a:t>
          </a:r>
          <a:endParaRPr lang="hu-HU" sz="2400" b="1" dirty="0"/>
        </a:p>
      </dgm:t>
    </dgm:pt>
    <dgm:pt modelId="{E0C707F9-47CB-42D7-BE3E-1D4D3636F74D}" type="parTrans" cxnId="{91131942-8742-4FDA-8E78-C3FADC3F6D19}">
      <dgm:prSet/>
      <dgm:spPr/>
      <dgm:t>
        <a:bodyPr/>
        <a:lstStyle/>
        <a:p>
          <a:endParaRPr lang="hu-HU"/>
        </a:p>
      </dgm:t>
    </dgm:pt>
    <dgm:pt modelId="{823AFF37-A569-4B18-BC0C-018DEE2D8175}" type="sibTrans" cxnId="{91131942-8742-4FDA-8E78-C3FADC3F6D19}">
      <dgm:prSet/>
      <dgm:spPr/>
      <dgm:t>
        <a:bodyPr/>
        <a:lstStyle/>
        <a:p>
          <a:endParaRPr lang="hu-HU"/>
        </a:p>
      </dgm:t>
    </dgm:pt>
    <dgm:pt modelId="{70063ADC-B64F-44B1-A9B7-9931413FB119}">
      <dgm:prSet custT="1"/>
      <dgm:spPr/>
      <dgm:t>
        <a:bodyPr/>
        <a:lstStyle/>
        <a:p>
          <a:pPr algn="l"/>
          <a:r>
            <a:rPr lang="hu-HU" sz="2400" b="1" dirty="0" smtClean="0"/>
            <a:t>A kooperatív oktatási módszer</a:t>
          </a:r>
          <a:endParaRPr lang="hu-HU" sz="2400" b="1" dirty="0"/>
        </a:p>
      </dgm:t>
    </dgm:pt>
    <dgm:pt modelId="{D5AC9FFA-55DD-473D-99DD-44B2DEE4CAAD}" type="parTrans" cxnId="{AD63E5BA-97C0-4A4B-AA91-870040564CBB}">
      <dgm:prSet/>
      <dgm:spPr/>
      <dgm:t>
        <a:bodyPr/>
        <a:lstStyle/>
        <a:p>
          <a:endParaRPr lang="hu-HU"/>
        </a:p>
      </dgm:t>
    </dgm:pt>
    <dgm:pt modelId="{E4AD29A3-0A8B-47A7-839F-6C710C068825}" type="sibTrans" cxnId="{AD63E5BA-97C0-4A4B-AA91-870040564CBB}">
      <dgm:prSet/>
      <dgm:spPr/>
      <dgm:t>
        <a:bodyPr/>
        <a:lstStyle/>
        <a:p>
          <a:endParaRPr lang="hu-HU"/>
        </a:p>
      </dgm:t>
    </dgm:pt>
    <dgm:pt modelId="{B8B416EE-DCFC-4C5F-A58A-854290E0FFB8}">
      <dgm:prSet custT="1"/>
      <dgm:spPr/>
      <dgm:t>
        <a:bodyPr/>
        <a:lstStyle/>
        <a:p>
          <a:pPr algn="l"/>
          <a:r>
            <a:rPr lang="hu-HU" sz="2400" b="1" dirty="0" smtClean="0"/>
            <a:t>A szimuláció, a szerepjáték és a játék</a:t>
          </a:r>
          <a:endParaRPr lang="hu-HU" sz="2400" b="1" dirty="0"/>
        </a:p>
      </dgm:t>
    </dgm:pt>
    <dgm:pt modelId="{322656E2-4CFF-42A1-B8B1-8275FB0382C0}" type="parTrans" cxnId="{FD08447C-5182-4613-B716-0026614680AE}">
      <dgm:prSet/>
      <dgm:spPr/>
      <dgm:t>
        <a:bodyPr/>
        <a:lstStyle/>
        <a:p>
          <a:endParaRPr lang="hu-HU"/>
        </a:p>
      </dgm:t>
    </dgm:pt>
    <dgm:pt modelId="{2BBFB32A-3CEF-4236-9048-A4CD84F12825}" type="sibTrans" cxnId="{FD08447C-5182-4613-B716-0026614680AE}">
      <dgm:prSet/>
      <dgm:spPr/>
      <dgm:t>
        <a:bodyPr/>
        <a:lstStyle/>
        <a:p>
          <a:endParaRPr lang="hu-HU"/>
        </a:p>
      </dgm:t>
    </dgm:pt>
    <dgm:pt modelId="{248AD3DA-4D5A-4FB1-8B3C-7496240245B3}">
      <dgm:prSet custT="1"/>
      <dgm:spPr/>
      <dgm:t>
        <a:bodyPr/>
        <a:lstStyle/>
        <a:p>
          <a:pPr algn="l"/>
          <a:r>
            <a:rPr lang="hu-HU" sz="2400" b="1" dirty="0" smtClean="0"/>
            <a:t>Házi feladat                    </a:t>
          </a:r>
          <a:r>
            <a:rPr lang="hu-HU" sz="1400" b="1" i="1" dirty="0" smtClean="0"/>
            <a:t>(</a:t>
          </a:r>
          <a:r>
            <a:rPr lang="hu-HU" sz="1400" i="1" dirty="0" smtClean="0"/>
            <a:t>Falus, 1998)</a:t>
          </a:r>
          <a:endParaRPr lang="hu-HU" sz="1400" b="1" i="1" dirty="0"/>
        </a:p>
      </dgm:t>
    </dgm:pt>
    <dgm:pt modelId="{18D3243E-784D-44D8-AA17-B5F928B48E16}" type="parTrans" cxnId="{C964513A-C87E-440E-80A9-3420772AB228}">
      <dgm:prSet/>
      <dgm:spPr/>
      <dgm:t>
        <a:bodyPr/>
        <a:lstStyle/>
        <a:p>
          <a:endParaRPr lang="hu-HU"/>
        </a:p>
      </dgm:t>
    </dgm:pt>
    <dgm:pt modelId="{E0DC3F0E-D0CB-4BC4-BE1A-7CA6B78DE950}" type="sibTrans" cxnId="{C964513A-C87E-440E-80A9-3420772AB228}">
      <dgm:prSet/>
      <dgm:spPr/>
      <dgm:t>
        <a:bodyPr/>
        <a:lstStyle/>
        <a:p>
          <a:endParaRPr lang="hu-HU"/>
        </a:p>
      </dgm:t>
    </dgm:pt>
    <dgm:pt modelId="{26E2081E-2982-4063-AC84-0CD9AE33977B}" type="pres">
      <dgm:prSet presAssocID="{C180C0A3-78B4-43BB-A8A5-5E56CA4015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6882361B-7A72-4482-8E15-181FED36E33E}" type="pres">
      <dgm:prSet presAssocID="{3E9C41BD-9F46-43BE-AEB8-BD513B6F001F}" presName="linNode" presStyleCnt="0"/>
      <dgm:spPr/>
    </dgm:pt>
    <dgm:pt modelId="{7E4ADB86-DEA0-42A8-9B87-EF1F83E5A268}" type="pres">
      <dgm:prSet presAssocID="{3E9C41BD-9F46-43BE-AEB8-BD513B6F001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00AF30-7879-45A1-85B6-416E36928C1A}" type="pres">
      <dgm:prSet presAssocID="{3E9C41BD-9F46-43BE-AEB8-BD513B6F001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BAD2E78-38EA-4DFB-B30E-7DFE9062F735}" srcId="{3E9C41BD-9F46-43BE-AEB8-BD513B6F001F}" destId="{6220207E-B0A3-45FA-B126-BCA1EDA1635F}" srcOrd="2" destOrd="0" parTransId="{EEE70266-C2EB-4AC1-B460-D7BB46C19EB8}" sibTransId="{F681DF89-ABEF-424D-8CD4-B304C6CB2907}"/>
    <dgm:cxn modelId="{F6A687CF-7A07-42B5-ADA8-FCC4430BA515}" type="presOf" srcId="{AD8B071B-45B7-4C64-BF8D-7BAD915E665A}" destId="{9100AF30-7879-45A1-85B6-416E36928C1A}" srcOrd="0" destOrd="1" presId="urn:microsoft.com/office/officeart/2005/8/layout/vList6"/>
    <dgm:cxn modelId="{875D486A-C541-46FD-A5FC-9609B72FD84F}" type="presOf" srcId="{54F07B8C-32CB-4B05-9592-E237B7CC977B}" destId="{9100AF30-7879-45A1-85B6-416E36928C1A}" srcOrd="0" destOrd="4" presId="urn:microsoft.com/office/officeart/2005/8/layout/vList6"/>
    <dgm:cxn modelId="{7403D012-FC5F-4AB1-A2FD-C906EF7A6837}" type="presOf" srcId="{C180C0A3-78B4-43BB-A8A5-5E56CA401510}" destId="{26E2081E-2982-4063-AC84-0CD9AE33977B}" srcOrd="0" destOrd="0" presId="urn:microsoft.com/office/officeart/2005/8/layout/vList6"/>
    <dgm:cxn modelId="{C352F9AA-0F04-4A45-B175-26E995E0FCC2}" srcId="{3E9C41BD-9F46-43BE-AEB8-BD513B6F001F}" destId="{516E3E19-B178-4007-93FD-AA5F7D59F2DC}" srcOrd="3" destOrd="0" parTransId="{43139312-065D-46BF-9E0D-540E92D4AFCE}" sibTransId="{F67C920F-F928-480A-9DA0-28A3845C5DED}"/>
    <dgm:cxn modelId="{FD08447C-5182-4613-B716-0026614680AE}" srcId="{3E9C41BD-9F46-43BE-AEB8-BD513B6F001F}" destId="{B8B416EE-DCFC-4C5F-A58A-854290E0FFB8}" srcOrd="9" destOrd="0" parTransId="{322656E2-4CFF-42A1-B8B1-8275FB0382C0}" sibTransId="{2BBFB32A-3CEF-4236-9048-A4CD84F12825}"/>
    <dgm:cxn modelId="{BF2D7ECD-C20F-4128-8E2A-F71CFCB235D5}" type="presOf" srcId="{09674CE3-23D8-432A-9B6E-0D4220750CCD}" destId="{9100AF30-7879-45A1-85B6-416E36928C1A}" srcOrd="0" destOrd="5" presId="urn:microsoft.com/office/officeart/2005/8/layout/vList6"/>
    <dgm:cxn modelId="{8D93DCE1-377B-4476-88BD-BAD7046F3B0C}" type="presOf" srcId="{3E9C41BD-9F46-43BE-AEB8-BD513B6F001F}" destId="{7E4ADB86-DEA0-42A8-9B87-EF1F83E5A268}" srcOrd="0" destOrd="0" presId="urn:microsoft.com/office/officeart/2005/8/layout/vList6"/>
    <dgm:cxn modelId="{29A3E31D-626C-4A08-8D05-749F66AA18B1}" type="presOf" srcId="{70063ADC-B64F-44B1-A9B7-9931413FB119}" destId="{9100AF30-7879-45A1-85B6-416E36928C1A}" srcOrd="0" destOrd="8" presId="urn:microsoft.com/office/officeart/2005/8/layout/vList6"/>
    <dgm:cxn modelId="{DBF9EBCB-5FD8-42FA-9B45-7656FAB5A6C9}" type="presOf" srcId="{BBC3C04C-A4CA-4CA3-BC21-6880093D3A35}" destId="{9100AF30-7879-45A1-85B6-416E36928C1A}" srcOrd="0" destOrd="6" presId="urn:microsoft.com/office/officeart/2005/8/layout/vList6"/>
    <dgm:cxn modelId="{AD63E5BA-97C0-4A4B-AA91-870040564CBB}" srcId="{3E9C41BD-9F46-43BE-AEB8-BD513B6F001F}" destId="{70063ADC-B64F-44B1-A9B7-9931413FB119}" srcOrd="8" destOrd="0" parTransId="{D5AC9FFA-55DD-473D-99DD-44B2DEE4CAAD}" sibTransId="{E4AD29A3-0A8B-47A7-839F-6C710C068825}"/>
    <dgm:cxn modelId="{393321D8-2F04-4804-B122-46B49556FFA9}" srcId="{3E9C41BD-9F46-43BE-AEB8-BD513B6F001F}" destId="{558979F4-EE75-4BCD-936E-87F2740F9347}" srcOrd="0" destOrd="0" parTransId="{9A979EC2-17E9-46AF-A1DE-537A59F38028}" sibTransId="{11D31B49-2289-435D-83E5-A71B58F50ED5}"/>
    <dgm:cxn modelId="{929FCC41-D3C3-40D8-A712-3E9F2801EDE5}" srcId="{3E9C41BD-9F46-43BE-AEB8-BD513B6F001F}" destId="{BBC3C04C-A4CA-4CA3-BC21-6880093D3A35}" srcOrd="6" destOrd="0" parTransId="{E95285BC-AABF-4DA4-9DA4-705B7186DB6B}" sibTransId="{A6667717-8D2E-4FC8-9DE4-097242776555}"/>
    <dgm:cxn modelId="{C964513A-C87E-440E-80A9-3420772AB228}" srcId="{3E9C41BD-9F46-43BE-AEB8-BD513B6F001F}" destId="{248AD3DA-4D5A-4FB1-8B3C-7496240245B3}" srcOrd="10" destOrd="0" parTransId="{18D3243E-784D-44D8-AA17-B5F928B48E16}" sibTransId="{E0DC3F0E-D0CB-4BC4-BE1A-7CA6B78DE950}"/>
    <dgm:cxn modelId="{537374A3-A41B-4ECE-82D0-187E1876A486}" srcId="{3E9C41BD-9F46-43BE-AEB8-BD513B6F001F}" destId="{AD8B071B-45B7-4C64-BF8D-7BAD915E665A}" srcOrd="1" destOrd="0" parTransId="{A5F86E86-4156-40B2-82E5-A39B11D9B544}" sibTransId="{820E653C-7A9B-4520-9B39-3CAF69674C96}"/>
    <dgm:cxn modelId="{A0AD0A88-E7E8-4301-AD02-8CFED09B41EE}" type="presOf" srcId="{558979F4-EE75-4BCD-936E-87F2740F9347}" destId="{9100AF30-7879-45A1-85B6-416E36928C1A}" srcOrd="0" destOrd="0" presId="urn:microsoft.com/office/officeart/2005/8/layout/vList6"/>
    <dgm:cxn modelId="{C9C2157A-E40A-4A09-B0BB-1ABF17C54288}" srcId="{3E9C41BD-9F46-43BE-AEB8-BD513B6F001F}" destId="{54F07B8C-32CB-4B05-9592-E237B7CC977B}" srcOrd="4" destOrd="0" parTransId="{6952283E-0CA7-4134-81B6-0104A06914F3}" sibTransId="{2AA95336-70B7-44FF-A905-AFB97B4AA769}"/>
    <dgm:cxn modelId="{91131942-8742-4FDA-8E78-C3FADC3F6D19}" srcId="{3E9C41BD-9F46-43BE-AEB8-BD513B6F001F}" destId="{27712397-3B40-4A79-8241-4F8D64C8ECEA}" srcOrd="7" destOrd="0" parTransId="{E0C707F9-47CB-42D7-BE3E-1D4D3636F74D}" sibTransId="{823AFF37-A569-4B18-BC0C-018DEE2D8175}"/>
    <dgm:cxn modelId="{F6C28B7F-6DE7-4588-B0A4-B4C85645D640}" srcId="{C180C0A3-78B4-43BB-A8A5-5E56CA401510}" destId="{3E9C41BD-9F46-43BE-AEB8-BD513B6F001F}" srcOrd="0" destOrd="0" parTransId="{28E962DD-CF44-48EA-A8D3-8A2A58518A61}" sibTransId="{8AF251E6-6172-42E8-B75B-6931557997A0}"/>
    <dgm:cxn modelId="{38775160-D926-4166-B5FA-8459D84FAB1D}" type="presOf" srcId="{248AD3DA-4D5A-4FB1-8B3C-7496240245B3}" destId="{9100AF30-7879-45A1-85B6-416E36928C1A}" srcOrd="0" destOrd="10" presId="urn:microsoft.com/office/officeart/2005/8/layout/vList6"/>
    <dgm:cxn modelId="{3A8FAFBF-5502-4E60-B1EB-233C3640830D}" type="presOf" srcId="{B8B416EE-DCFC-4C5F-A58A-854290E0FFB8}" destId="{9100AF30-7879-45A1-85B6-416E36928C1A}" srcOrd="0" destOrd="9" presId="urn:microsoft.com/office/officeart/2005/8/layout/vList6"/>
    <dgm:cxn modelId="{C48F4772-3563-4D52-A971-FDA3B20B92D6}" type="presOf" srcId="{27712397-3B40-4A79-8241-4F8D64C8ECEA}" destId="{9100AF30-7879-45A1-85B6-416E36928C1A}" srcOrd="0" destOrd="7" presId="urn:microsoft.com/office/officeart/2005/8/layout/vList6"/>
    <dgm:cxn modelId="{076EFBF8-5578-4BEA-B839-9199EB908E61}" type="presOf" srcId="{516E3E19-B178-4007-93FD-AA5F7D59F2DC}" destId="{9100AF30-7879-45A1-85B6-416E36928C1A}" srcOrd="0" destOrd="3" presId="urn:microsoft.com/office/officeart/2005/8/layout/vList6"/>
    <dgm:cxn modelId="{DB991C3D-7547-4CA7-A66A-A81E44547A3E}" srcId="{3E9C41BD-9F46-43BE-AEB8-BD513B6F001F}" destId="{09674CE3-23D8-432A-9B6E-0D4220750CCD}" srcOrd="5" destOrd="0" parTransId="{5465B7E9-5472-43EF-81FF-65477936BF13}" sibTransId="{A4E2EB21-86EC-47B9-8D82-F63A100E9842}"/>
    <dgm:cxn modelId="{C9E6547F-FE7E-4204-BE3A-5B1A491B1A62}" type="presOf" srcId="{6220207E-B0A3-45FA-B126-BCA1EDA1635F}" destId="{9100AF30-7879-45A1-85B6-416E36928C1A}" srcOrd="0" destOrd="2" presId="urn:microsoft.com/office/officeart/2005/8/layout/vList6"/>
    <dgm:cxn modelId="{328E5115-FDCA-417F-83B0-2D5F63EE6BA4}" type="presParOf" srcId="{26E2081E-2982-4063-AC84-0CD9AE33977B}" destId="{6882361B-7A72-4482-8E15-181FED36E33E}" srcOrd="0" destOrd="0" presId="urn:microsoft.com/office/officeart/2005/8/layout/vList6"/>
    <dgm:cxn modelId="{72998643-2077-4192-A92A-02BE1624BEA2}" type="presParOf" srcId="{6882361B-7A72-4482-8E15-181FED36E33E}" destId="{7E4ADB86-DEA0-42A8-9B87-EF1F83E5A268}" srcOrd="0" destOrd="0" presId="urn:microsoft.com/office/officeart/2005/8/layout/vList6"/>
    <dgm:cxn modelId="{B552086B-1959-4808-AAFA-0822899F9C23}" type="presParOf" srcId="{6882361B-7A72-4482-8E15-181FED36E33E}" destId="{9100AF30-7879-45A1-85B6-416E36928C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4B00F0-2F50-457A-A9DC-17AA35FE37D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5A8D88D-B683-4977-9F8D-A716237CE31F}">
      <dgm:prSet phldrT="[Szöveg]" custT="1"/>
      <dgm:spPr/>
      <dgm:t>
        <a:bodyPr/>
        <a:lstStyle/>
        <a:p>
          <a:r>
            <a:rPr lang="hu-HU" sz="4000" b="1" i="1" dirty="0" smtClean="0"/>
            <a:t>Központban</a:t>
          </a:r>
          <a:endParaRPr lang="hu-HU" sz="4000" b="1" i="1" dirty="0"/>
        </a:p>
      </dgm:t>
    </dgm:pt>
    <dgm:pt modelId="{1B778C63-6D4F-4252-AAD4-F6EA66BCD85A}" type="parTrans" cxnId="{B586ADA3-6043-47F3-81E1-8DF8D2F5EF58}">
      <dgm:prSet/>
      <dgm:spPr/>
      <dgm:t>
        <a:bodyPr/>
        <a:lstStyle/>
        <a:p>
          <a:endParaRPr lang="hu-HU"/>
        </a:p>
      </dgm:t>
    </dgm:pt>
    <dgm:pt modelId="{4CD66385-2AEE-40E3-8890-540A07700DE7}" type="sibTrans" cxnId="{B586ADA3-6043-47F3-81E1-8DF8D2F5EF58}">
      <dgm:prSet/>
      <dgm:spPr/>
      <dgm:t>
        <a:bodyPr/>
        <a:lstStyle/>
        <a:p>
          <a:endParaRPr lang="hu-HU"/>
        </a:p>
      </dgm:t>
    </dgm:pt>
    <dgm:pt modelId="{D343603C-830C-4462-A565-D4FD6833AED5}">
      <dgm:prSet phldrT="[Szöveg]" custT="1"/>
      <dgm:spPr/>
      <dgm:t>
        <a:bodyPr/>
        <a:lstStyle/>
        <a:p>
          <a:r>
            <a:rPr lang="hu-HU" sz="4000" b="1" i="1" dirty="0" smtClean="0"/>
            <a:t>Központban</a:t>
          </a:r>
          <a:endParaRPr lang="hu-HU" sz="4000" b="1" i="1" dirty="0"/>
        </a:p>
      </dgm:t>
    </dgm:pt>
    <dgm:pt modelId="{BFEC729B-8399-401B-B0AC-4D4B9BF4DE3F}" type="parTrans" cxnId="{6473B25C-4394-46E8-B1F9-AA91F5E6B9C8}">
      <dgm:prSet/>
      <dgm:spPr/>
      <dgm:t>
        <a:bodyPr/>
        <a:lstStyle/>
        <a:p>
          <a:endParaRPr lang="hu-HU"/>
        </a:p>
      </dgm:t>
    </dgm:pt>
    <dgm:pt modelId="{C3848345-1253-4073-989A-2C0079D841F8}" type="sibTrans" cxnId="{6473B25C-4394-46E8-B1F9-AA91F5E6B9C8}">
      <dgm:prSet/>
      <dgm:spPr/>
      <dgm:t>
        <a:bodyPr/>
        <a:lstStyle/>
        <a:p>
          <a:endParaRPr lang="hu-HU"/>
        </a:p>
      </dgm:t>
    </dgm:pt>
    <dgm:pt modelId="{1C253413-EF78-4086-8A23-959EE3580C62}">
      <dgm:prSet phldrT="[Szöveg]" custT="1"/>
      <dgm:spPr/>
      <dgm:t>
        <a:bodyPr/>
        <a:lstStyle/>
        <a:p>
          <a:pPr algn="ctr"/>
          <a:r>
            <a:rPr lang="hu-HU" sz="4000" b="1" dirty="0" smtClean="0"/>
            <a:t>A tananyag</a:t>
          </a:r>
          <a:endParaRPr lang="hu-HU" sz="4000" dirty="0"/>
        </a:p>
      </dgm:t>
    </dgm:pt>
    <dgm:pt modelId="{CCD25203-685A-4B70-B4CC-D0CEF56BAF0C}" type="parTrans" cxnId="{23938291-C585-47C6-820B-1DA09887C93F}">
      <dgm:prSet/>
      <dgm:spPr/>
      <dgm:t>
        <a:bodyPr/>
        <a:lstStyle/>
        <a:p>
          <a:endParaRPr lang="hu-HU"/>
        </a:p>
      </dgm:t>
    </dgm:pt>
    <dgm:pt modelId="{AD960F8C-D91F-479B-A2C5-AD02575A78E6}" type="sibTrans" cxnId="{23938291-C585-47C6-820B-1DA09887C93F}">
      <dgm:prSet/>
      <dgm:spPr/>
      <dgm:t>
        <a:bodyPr/>
        <a:lstStyle/>
        <a:p>
          <a:endParaRPr lang="hu-HU"/>
        </a:p>
      </dgm:t>
    </dgm:pt>
    <dgm:pt modelId="{2637F7D7-AC7B-49B4-897F-75CD75F3F29F}">
      <dgm:prSet phldrT="[Szöveg]" custT="1"/>
      <dgm:spPr/>
      <dgm:t>
        <a:bodyPr/>
        <a:lstStyle/>
        <a:p>
          <a:pPr algn="ctr"/>
          <a:r>
            <a:rPr lang="hu-HU" sz="4000" b="1" dirty="0" smtClean="0"/>
            <a:t>A tanuló</a:t>
          </a:r>
          <a:endParaRPr lang="hu-HU" sz="4000" dirty="0"/>
        </a:p>
      </dgm:t>
    </dgm:pt>
    <dgm:pt modelId="{FCBCF2F6-4B2B-4258-B4D5-A88311838B5D}" type="parTrans" cxnId="{AE0D8D22-9E3E-4AA1-AD11-FC530D5BE5D7}">
      <dgm:prSet/>
      <dgm:spPr/>
      <dgm:t>
        <a:bodyPr/>
        <a:lstStyle/>
        <a:p>
          <a:endParaRPr lang="hu-HU"/>
        </a:p>
      </dgm:t>
    </dgm:pt>
    <dgm:pt modelId="{1EA10261-6FD4-4BCD-99DC-CCF3F8233EDB}" type="sibTrans" cxnId="{AE0D8D22-9E3E-4AA1-AD11-FC530D5BE5D7}">
      <dgm:prSet/>
      <dgm:spPr/>
      <dgm:t>
        <a:bodyPr/>
        <a:lstStyle/>
        <a:p>
          <a:endParaRPr lang="hu-HU"/>
        </a:p>
      </dgm:t>
    </dgm:pt>
    <dgm:pt modelId="{557FE155-FE2D-4E96-B57D-386CCDDAD12C}" type="pres">
      <dgm:prSet presAssocID="{134B00F0-2F50-457A-A9DC-17AA35FE3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5A98D60C-198B-4EF3-82C5-AD41EA14B9BF}" type="pres">
      <dgm:prSet presAssocID="{25A8D88D-B683-4977-9F8D-A716237CE31F}" presName="linNode" presStyleCnt="0"/>
      <dgm:spPr/>
    </dgm:pt>
    <dgm:pt modelId="{D95062AF-FE86-4FBF-B012-03959E52D22B}" type="pres">
      <dgm:prSet presAssocID="{25A8D88D-B683-4977-9F8D-A716237CE31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27AC11-5695-4091-8FE7-E9DA2983F24D}" type="pres">
      <dgm:prSet presAssocID="{25A8D88D-B683-4977-9F8D-A716237CE31F}" presName="childShp" presStyleLbl="bgAccFollowNode1" presStyleIdx="0" presStyleCnt="2" custScaleY="6697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5E833E-6A43-4A29-B495-94913B929990}" type="pres">
      <dgm:prSet presAssocID="{4CD66385-2AEE-40E3-8890-540A07700DE7}" presName="spacing" presStyleCnt="0"/>
      <dgm:spPr/>
    </dgm:pt>
    <dgm:pt modelId="{3A1448A9-355D-4120-AD02-012D8D977A8D}" type="pres">
      <dgm:prSet presAssocID="{D343603C-830C-4462-A565-D4FD6833AED5}" presName="linNode" presStyleCnt="0"/>
      <dgm:spPr/>
    </dgm:pt>
    <dgm:pt modelId="{A810161D-9DE6-4A88-8863-223E753D38BF}" type="pres">
      <dgm:prSet presAssocID="{D343603C-830C-4462-A565-D4FD6833AED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32E142-3445-4DE3-B7ED-5448791CC015}" type="pres">
      <dgm:prSet presAssocID="{D343603C-830C-4462-A565-D4FD6833AED5}" presName="childShp" presStyleLbl="bgAccFollowNode1" presStyleIdx="1" presStyleCnt="2" custScaleY="67024" custLinFactNeighborX="624" custLinFactNeighborY="410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E0D8D22-9E3E-4AA1-AD11-FC530D5BE5D7}" srcId="{D343603C-830C-4462-A565-D4FD6833AED5}" destId="{2637F7D7-AC7B-49B4-897F-75CD75F3F29F}" srcOrd="0" destOrd="0" parTransId="{FCBCF2F6-4B2B-4258-B4D5-A88311838B5D}" sibTransId="{1EA10261-6FD4-4BCD-99DC-CCF3F8233EDB}"/>
    <dgm:cxn modelId="{B586ADA3-6043-47F3-81E1-8DF8D2F5EF58}" srcId="{134B00F0-2F50-457A-A9DC-17AA35FE37D4}" destId="{25A8D88D-B683-4977-9F8D-A716237CE31F}" srcOrd="0" destOrd="0" parTransId="{1B778C63-6D4F-4252-AAD4-F6EA66BCD85A}" sibTransId="{4CD66385-2AEE-40E3-8890-540A07700DE7}"/>
    <dgm:cxn modelId="{109FD9DD-1C17-4BBE-8357-8292D30B8ED4}" type="presOf" srcId="{1C253413-EF78-4086-8A23-959EE3580C62}" destId="{7C27AC11-5695-4091-8FE7-E9DA2983F24D}" srcOrd="0" destOrd="0" presId="urn:microsoft.com/office/officeart/2005/8/layout/vList6"/>
    <dgm:cxn modelId="{6AB2423F-CCA5-444C-8F55-712490491C75}" type="presOf" srcId="{25A8D88D-B683-4977-9F8D-A716237CE31F}" destId="{D95062AF-FE86-4FBF-B012-03959E52D22B}" srcOrd="0" destOrd="0" presId="urn:microsoft.com/office/officeart/2005/8/layout/vList6"/>
    <dgm:cxn modelId="{23938291-C585-47C6-820B-1DA09887C93F}" srcId="{25A8D88D-B683-4977-9F8D-A716237CE31F}" destId="{1C253413-EF78-4086-8A23-959EE3580C62}" srcOrd="0" destOrd="0" parTransId="{CCD25203-685A-4B70-B4CC-D0CEF56BAF0C}" sibTransId="{AD960F8C-D91F-479B-A2C5-AD02575A78E6}"/>
    <dgm:cxn modelId="{6473B25C-4394-46E8-B1F9-AA91F5E6B9C8}" srcId="{134B00F0-2F50-457A-A9DC-17AA35FE37D4}" destId="{D343603C-830C-4462-A565-D4FD6833AED5}" srcOrd="1" destOrd="0" parTransId="{BFEC729B-8399-401B-B0AC-4D4B9BF4DE3F}" sibTransId="{C3848345-1253-4073-989A-2C0079D841F8}"/>
    <dgm:cxn modelId="{136C2DD4-90F8-4A9C-B272-3656B7DC9FAB}" type="presOf" srcId="{2637F7D7-AC7B-49B4-897F-75CD75F3F29F}" destId="{7B32E142-3445-4DE3-B7ED-5448791CC015}" srcOrd="0" destOrd="0" presId="urn:microsoft.com/office/officeart/2005/8/layout/vList6"/>
    <dgm:cxn modelId="{8D55F618-E290-4F7E-BE88-A4DBE8154F2B}" type="presOf" srcId="{D343603C-830C-4462-A565-D4FD6833AED5}" destId="{A810161D-9DE6-4A88-8863-223E753D38BF}" srcOrd="0" destOrd="0" presId="urn:microsoft.com/office/officeart/2005/8/layout/vList6"/>
    <dgm:cxn modelId="{E1AFC1B4-5191-4503-AE75-11B9F5F7C188}" type="presOf" srcId="{134B00F0-2F50-457A-A9DC-17AA35FE37D4}" destId="{557FE155-FE2D-4E96-B57D-386CCDDAD12C}" srcOrd="0" destOrd="0" presId="urn:microsoft.com/office/officeart/2005/8/layout/vList6"/>
    <dgm:cxn modelId="{26571EF9-227F-4EA1-AC73-06D010A41842}" type="presParOf" srcId="{557FE155-FE2D-4E96-B57D-386CCDDAD12C}" destId="{5A98D60C-198B-4EF3-82C5-AD41EA14B9BF}" srcOrd="0" destOrd="0" presId="urn:microsoft.com/office/officeart/2005/8/layout/vList6"/>
    <dgm:cxn modelId="{3AAFE723-60C8-41F8-8E9F-21DE48DE393A}" type="presParOf" srcId="{5A98D60C-198B-4EF3-82C5-AD41EA14B9BF}" destId="{D95062AF-FE86-4FBF-B012-03959E52D22B}" srcOrd="0" destOrd="0" presId="urn:microsoft.com/office/officeart/2005/8/layout/vList6"/>
    <dgm:cxn modelId="{74AD1EED-CC59-45F8-98EF-1DE741D164B0}" type="presParOf" srcId="{5A98D60C-198B-4EF3-82C5-AD41EA14B9BF}" destId="{7C27AC11-5695-4091-8FE7-E9DA2983F24D}" srcOrd="1" destOrd="0" presId="urn:microsoft.com/office/officeart/2005/8/layout/vList6"/>
    <dgm:cxn modelId="{69EBC812-E443-42EF-B5D0-E8C1AD35EF19}" type="presParOf" srcId="{557FE155-FE2D-4E96-B57D-386CCDDAD12C}" destId="{9D5E833E-6A43-4A29-B495-94913B929990}" srcOrd="1" destOrd="0" presId="urn:microsoft.com/office/officeart/2005/8/layout/vList6"/>
    <dgm:cxn modelId="{0308A4B3-CA49-4C0E-BA09-19BC349979A7}" type="presParOf" srcId="{557FE155-FE2D-4E96-B57D-386CCDDAD12C}" destId="{3A1448A9-355D-4120-AD02-012D8D977A8D}" srcOrd="2" destOrd="0" presId="urn:microsoft.com/office/officeart/2005/8/layout/vList6"/>
    <dgm:cxn modelId="{58B84852-9972-4BF6-993F-FB7C70DDB347}" type="presParOf" srcId="{3A1448A9-355D-4120-AD02-012D8D977A8D}" destId="{A810161D-9DE6-4A88-8863-223E753D38BF}" srcOrd="0" destOrd="0" presId="urn:microsoft.com/office/officeart/2005/8/layout/vList6"/>
    <dgm:cxn modelId="{35B22F6B-2CC5-47EB-B92A-F6936298C9F9}" type="presParOf" srcId="{3A1448A9-355D-4120-AD02-012D8D977A8D}" destId="{7B32E142-3445-4DE3-B7ED-5448791CC0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77950B-E262-4800-B92D-126F3C8281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5CCBF6-965E-4181-8341-E5DA7B25C56C}">
      <dgm:prSet phldrT="[Szöveg]" custT="1"/>
      <dgm:spPr/>
      <dgm:t>
        <a:bodyPr/>
        <a:lstStyle/>
        <a:p>
          <a:pPr algn="ctr"/>
          <a:r>
            <a:rPr lang="hu-HU" sz="4000" b="1" dirty="0" smtClean="0"/>
            <a:t>Differenciálás tanórai alkalmazása</a:t>
          </a:r>
          <a:endParaRPr lang="hu-HU" sz="4000" dirty="0"/>
        </a:p>
      </dgm:t>
    </dgm:pt>
    <dgm:pt modelId="{C137DB1A-B9CA-41C4-A860-97FF039D708E}" type="parTrans" cxnId="{A7421E64-71AB-458A-9A22-8E730535514B}">
      <dgm:prSet/>
      <dgm:spPr/>
      <dgm:t>
        <a:bodyPr/>
        <a:lstStyle/>
        <a:p>
          <a:endParaRPr lang="hu-HU"/>
        </a:p>
      </dgm:t>
    </dgm:pt>
    <dgm:pt modelId="{34799DF5-C1A6-4446-9464-A3337F61FFA6}" type="sibTrans" cxnId="{A7421E64-71AB-458A-9A22-8E730535514B}">
      <dgm:prSet/>
      <dgm:spPr/>
      <dgm:t>
        <a:bodyPr/>
        <a:lstStyle/>
        <a:p>
          <a:endParaRPr lang="hu-HU"/>
        </a:p>
      </dgm:t>
    </dgm:pt>
    <dgm:pt modelId="{AB38B99C-7C5F-4E69-8919-242F97586D9D}" type="pres">
      <dgm:prSet presAssocID="{8377950B-E262-4800-B92D-126F3C8281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D8B06C9-7EBA-4745-B451-9502B3FB8B46}" type="pres">
      <dgm:prSet presAssocID="{EA5CCBF6-965E-4181-8341-E5DA7B25C56C}" presName="parentLin" presStyleCnt="0"/>
      <dgm:spPr/>
    </dgm:pt>
    <dgm:pt modelId="{1141BE5D-2630-4B9B-8DA2-2C3DF199B4CB}" type="pres">
      <dgm:prSet presAssocID="{EA5CCBF6-965E-4181-8341-E5DA7B25C56C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1CE1E4B5-52E6-41F5-8A32-39D406308104}" type="pres">
      <dgm:prSet presAssocID="{EA5CCBF6-965E-4181-8341-E5DA7B25C56C}" presName="parentText" presStyleLbl="node1" presStyleIdx="0" presStyleCnt="1" custScaleX="136070" custScaleY="11038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FAB8AE-6C1D-452C-ACE5-4A013F3FE804}" type="pres">
      <dgm:prSet presAssocID="{EA5CCBF6-965E-4181-8341-E5DA7B25C56C}" presName="negativeSpace" presStyleCnt="0"/>
      <dgm:spPr/>
    </dgm:pt>
    <dgm:pt modelId="{8745FADA-9BB8-4A7D-B1D3-967A3CAB8FB2}" type="pres">
      <dgm:prSet presAssocID="{EA5CCBF6-965E-4181-8341-E5DA7B25C56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7421E64-71AB-458A-9A22-8E730535514B}" srcId="{8377950B-E262-4800-B92D-126F3C828186}" destId="{EA5CCBF6-965E-4181-8341-E5DA7B25C56C}" srcOrd="0" destOrd="0" parTransId="{C137DB1A-B9CA-41C4-A860-97FF039D708E}" sibTransId="{34799DF5-C1A6-4446-9464-A3337F61FFA6}"/>
    <dgm:cxn modelId="{C05CC318-4C3B-490C-AA76-670FF89350DB}" type="presOf" srcId="{8377950B-E262-4800-B92D-126F3C828186}" destId="{AB38B99C-7C5F-4E69-8919-242F97586D9D}" srcOrd="0" destOrd="0" presId="urn:microsoft.com/office/officeart/2005/8/layout/list1"/>
    <dgm:cxn modelId="{9D93303D-EAB4-4604-B4E0-65EE97E579FC}" type="presOf" srcId="{EA5CCBF6-965E-4181-8341-E5DA7B25C56C}" destId="{1CE1E4B5-52E6-41F5-8A32-39D406308104}" srcOrd="1" destOrd="0" presId="urn:microsoft.com/office/officeart/2005/8/layout/list1"/>
    <dgm:cxn modelId="{B2610C75-3B55-495D-9715-E13781F07B92}" type="presOf" srcId="{EA5CCBF6-965E-4181-8341-E5DA7B25C56C}" destId="{1141BE5D-2630-4B9B-8DA2-2C3DF199B4CB}" srcOrd="0" destOrd="0" presId="urn:microsoft.com/office/officeart/2005/8/layout/list1"/>
    <dgm:cxn modelId="{B1C749B6-2CE8-47FA-9F09-CC54A7913DB5}" type="presParOf" srcId="{AB38B99C-7C5F-4E69-8919-242F97586D9D}" destId="{4D8B06C9-7EBA-4745-B451-9502B3FB8B46}" srcOrd="0" destOrd="0" presId="urn:microsoft.com/office/officeart/2005/8/layout/list1"/>
    <dgm:cxn modelId="{1A83288B-C0DF-479E-B4C6-BD273FBE9BD4}" type="presParOf" srcId="{4D8B06C9-7EBA-4745-B451-9502B3FB8B46}" destId="{1141BE5D-2630-4B9B-8DA2-2C3DF199B4CB}" srcOrd="0" destOrd="0" presId="urn:microsoft.com/office/officeart/2005/8/layout/list1"/>
    <dgm:cxn modelId="{A0DB19D1-54C5-4F8E-95CA-BEDF42C45C9F}" type="presParOf" srcId="{4D8B06C9-7EBA-4745-B451-9502B3FB8B46}" destId="{1CE1E4B5-52E6-41F5-8A32-39D406308104}" srcOrd="1" destOrd="0" presId="urn:microsoft.com/office/officeart/2005/8/layout/list1"/>
    <dgm:cxn modelId="{0E803394-8970-4039-9B62-4D46E085FDC8}" type="presParOf" srcId="{AB38B99C-7C5F-4E69-8919-242F97586D9D}" destId="{F7FAB8AE-6C1D-452C-ACE5-4A013F3FE804}" srcOrd="1" destOrd="0" presId="urn:microsoft.com/office/officeart/2005/8/layout/list1"/>
    <dgm:cxn modelId="{DC4C5E4D-D86C-48A4-B121-5602E982CAC3}" type="presParOf" srcId="{AB38B99C-7C5F-4E69-8919-242F97586D9D}" destId="{8745FADA-9BB8-4A7D-B1D3-967A3CAB8F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77950B-E262-4800-B92D-126F3C8281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22D4405-9B22-439F-A7CC-6E970B7937D3}">
      <dgm:prSet phldrT="[Szöveg]" custT="1"/>
      <dgm:spPr/>
      <dgm:t>
        <a:bodyPr/>
        <a:lstStyle/>
        <a:p>
          <a:pPr algn="ctr"/>
          <a:r>
            <a:rPr lang="hu-HU" sz="4000" b="1" dirty="0" smtClean="0"/>
            <a:t>A portfólió </a:t>
          </a:r>
          <a:endParaRPr lang="hu-HU" sz="4000" dirty="0"/>
        </a:p>
      </dgm:t>
    </dgm:pt>
    <dgm:pt modelId="{DA7387CB-6461-422D-84E0-195EC13C9B78}" type="parTrans" cxnId="{B4A99934-7519-4404-973A-A33945971531}">
      <dgm:prSet/>
      <dgm:spPr/>
      <dgm:t>
        <a:bodyPr/>
        <a:lstStyle/>
        <a:p>
          <a:endParaRPr lang="hu-HU"/>
        </a:p>
      </dgm:t>
    </dgm:pt>
    <dgm:pt modelId="{62725DD5-2441-4EED-9B25-49536B0B03BB}" type="sibTrans" cxnId="{B4A99934-7519-4404-973A-A33945971531}">
      <dgm:prSet/>
      <dgm:spPr/>
      <dgm:t>
        <a:bodyPr/>
        <a:lstStyle/>
        <a:p>
          <a:endParaRPr lang="hu-HU"/>
        </a:p>
      </dgm:t>
    </dgm:pt>
    <dgm:pt modelId="{AB38B99C-7C5F-4E69-8919-242F97586D9D}" type="pres">
      <dgm:prSet presAssocID="{8377950B-E262-4800-B92D-126F3C8281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C6A2C84-D812-4B26-B093-9471066A117D}" type="pres">
      <dgm:prSet presAssocID="{022D4405-9B22-439F-A7CC-6E970B7937D3}" presName="parentLin" presStyleCnt="0"/>
      <dgm:spPr/>
    </dgm:pt>
    <dgm:pt modelId="{6223EC6B-436D-4EF8-9ACE-3D9ED1CBEEDB}" type="pres">
      <dgm:prSet presAssocID="{022D4405-9B22-439F-A7CC-6E970B7937D3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4FACF04F-7FF0-4F54-AF7D-8F248ECF1068}" type="pres">
      <dgm:prSet presAssocID="{022D4405-9B22-439F-A7CC-6E970B7937D3}" presName="parentText" presStyleLbl="node1" presStyleIdx="0" presStyleCnt="1" custScaleX="136070" custScaleY="209467" custLinFactNeighborX="7828" custLinFactNeighborY="442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C968D1-01A2-4D9F-A1E8-6D73E40AE169}" type="pres">
      <dgm:prSet presAssocID="{022D4405-9B22-439F-A7CC-6E970B7937D3}" presName="negativeSpace" presStyleCnt="0"/>
      <dgm:spPr/>
    </dgm:pt>
    <dgm:pt modelId="{F5B40C84-FFDF-44FD-98DA-59B7CA38E664}" type="pres">
      <dgm:prSet presAssocID="{022D4405-9B22-439F-A7CC-6E970B7937D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4A99934-7519-4404-973A-A33945971531}" srcId="{8377950B-E262-4800-B92D-126F3C828186}" destId="{022D4405-9B22-439F-A7CC-6E970B7937D3}" srcOrd="0" destOrd="0" parTransId="{DA7387CB-6461-422D-84E0-195EC13C9B78}" sibTransId="{62725DD5-2441-4EED-9B25-49536B0B03BB}"/>
    <dgm:cxn modelId="{19948F60-A51A-4E29-84E5-5E61D2D0B229}" type="presOf" srcId="{8377950B-E262-4800-B92D-126F3C828186}" destId="{AB38B99C-7C5F-4E69-8919-242F97586D9D}" srcOrd="0" destOrd="0" presId="urn:microsoft.com/office/officeart/2005/8/layout/list1"/>
    <dgm:cxn modelId="{EF5CC897-D41F-4AFB-BC1B-5CE0A1086654}" type="presOf" srcId="{022D4405-9B22-439F-A7CC-6E970B7937D3}" destId="{6223EC6B-436D-4EF8-9ACE-3D9ED1CBEEDB}" srcOrd="0" destOrd="0" presId="urn:microsoft.com/office/officeart/2005/8/layout/list1"/>
    <dgm:cxn modelId="{90E98F7F-2F9B-4A9C-AB95-B20AA1261A72}" type="presOf" srcId="{022D4405-9B22-439F-A7CC-6E970B7937D3}" destId="{4FACF04F-7FF0-4F54-AF7D-8F248ECF1068}" srcOrd="1" destOrd="0" presId="urn:microsoft.com/office/officeart/2005/8/layout/list1"/>
    <dgm:cxn modelId="{A30BF6B5-C03C-47E2-BAA9-D738F70F849C}" type="presParOf" srcId="{AB38B99C-7C5F-4E69-8919-242F97586D9D}" destId="{CC6A2C84-D812-4B26-B093-9471066A117D}" srcOrd="0" destOrd="0" presId="urn:microsoft.com/office/officeart/2005/8/layout/list1"/>
    <dgm:cxn modelId="{EE95B4BA-09C4-4F20-AFF0-92B02CA9AC46}" type="presParOf" srcId="{CC6A2C84-D812-4B26-B093-9471066A117D}" destId="{6223EC6B-436D-4EF8-9ACE-3D9ED1CBEEDB}" srcOrd="0" destOrd="0" presId="urn:microsoft.com/office/officeart/2005/8/layout/list1"/>
    <dgm:cxn modelId="{BCF67A31-2376-42FF-A617-F4F616594D90}" type="presParOf" srcId="{CC6A2C84-D812-4B26-B093-9471066A117D}" destId="{4FACF04F-7FF0-4F54-AF7D-8F248ECF1068}" srcOrd="1" destOrd="0" presId="urn:microsoft.com/office/officeart/2005/8/layout/list1"/>
    <dgm:cxn modelId="{AE637CF7-7D5B-4022-8AA6-F2616A186265}" type="presParOf" srcId="{AB38B99C-7C5F-4E69-8919-242F97586D9D}" destId="{4BC968D1-01A2-4D9F-A1E8-6D73E40AE169}" srcOrd="1" destOrd="0" presId="urn:microsoft.com/office/officeart/2005/8/layout/list1"/>
    <dgm:cxn modelId="{1A784783-1E09-4E4B-BCBA-45FA0F3860E7}" type="presParOf" srcId="{AB38B99C-7C5F-4E69-8919-242F97586D9D}" destId="{F5B40C84-FFDF-44FD-98DA-59B7CA38E66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6EC2D-9EEA-4BA7-A818-BE34F337E93D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bevezető</a:t>
          </a:r>
          <a:endParaRPr lang="hu-HU" sz="2300" kern="1200" dirty="0"/>
        </a:p>
      </dsp:txBody>
      <dsp:txXfrm rot="-5400000">
        <a:off x="1" y="573596"/>
        <a:ext cx="1146297" cy="491270"/>
      </dsp:txXfrm>
    </dsp:sp>
    <dsp:sp modelId="{AE485967-411B-4B58-AFEB-0AD4E54F449A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b="1" i="1" kern="1200" dirty="0" smtClean="0"/>
            <a:t>A korai iskolaelhagyás fogalma, megközelítése, statisztikai adatok</a:t>
          </a:r>
          <a:endParaRPr lang="hu-HU" sz="2100" b="1" kern="1200" dirty="0"/>
        </a:p>
      </dsp:txBody>
      <dsp:txXfrm rot="-5400000">
        <a:off x="1146298" y="52408"/>
        <a:ext cx="7031341" cy="960496"/>
      </dsp:txXfrm>
    </dsp:sp>
    <dsp:sp modelId="{2C733C9B-6759-48B4-9F77-8409FB2F007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nevelés</a:t>
          </a:r>
          <a:endParaRPr lang="hu-HU" sz="2300" kern="1200" dirty="0"/>
        </a:p>
      </dsp:txBody>
      <dsp:txXfrm rot="-5400000">
        <a:off x="1" y="2017346"/>
        <a:ext cx="1146297" cy="491270"/>
      </dsp:txXfrm>
    </dsp:sp>
    <dsp:sp modelId="{27D46574-833E-4857-982A-4F2A5B3F39E6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b="1" i="1" kern="1200" dirty="0" smtClean="0"/>
            <a:t>Az iskolai nevelés megalapozottsága a jelentős pszichológiai irányzatok alapján</a:t>
          </a:r>
          <a:endParaRPr lang="hu-HU" sz="2100" b="1" kern="1200" dirty="0"/>
        </a:p>
      </dsp:txBody>
      <dsp:txXfrm rot="-5400000">
        <a:off x="1146298" y="1496158"/>
        <a:ext cx="7031341" cy="960496"/>
      </dsp:txXfrm>
    </dsp:sp>
    <dsp:sp modelId="{C8A61ACB-ED9C-4B16-8355-463E35842D9F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oktatás</a:t>
          </a:r>
          <a:endParaRPr lang="hu-HU" sz="2300" kern="1200" dirty="0"/>
        </a:p>
      </dsp:txBody>
      <dsp:txXfrm rot="-5400000">
        <a:off x="1" y="3461096"/>
        <a:ext cx="1146297" cy="491270"/>
      </dsp:txXfrm>
    </dsp:sp>
    <dsp:sp modelId="{3DDF904D-F9D6-4519-AED8-E8F982CBCAB5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b="1" i="1" kern="1200" dirty="0" smtClean="0"/>
            <a:t>Oktatási módszerek  az iskolai gyakorlatban,  a tanulóközpontú módszerek jelentősége.</a:t>
          </a:r>
          <a:endParaRPr lang="hu-HU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21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2999-317D-4CEA-B11A-7F69EE5721AC}">
      <dsp:nvSpPr>
        <dsp:cNvPr id="0" name=""/>
        <dsp:cNvSpPr/>
      </dsp:nvSpPr>
      <dsp:spPr>
        <a:xfrm>
          <a:off x="0" y="2025451"/>
          <a:ext cx="82296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B4CCF-7F01-47D1-83B8-732B50402631}">
      <dsp:nvSpPr>
        <dsp:cNvPr id="0" name=""/>
        <dsp:cNvSpPr/>
      </dsp:nvSpPr>
      <dsp:spPr>
        <a:xfrm>
          <a:off x="370384" y="0"/>
          <a:ext cx="7832189" cy="2640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kern="1200" dirty="0" smtClean="0"/>
            <a:t>A kooperatív módszer </a:t>
          </a:r>
          <a:endParaRPr lang="hu-HU" sz="4000" kern="1200" dirty="0"/>
        </a:p>
      </dsp:txBody>
      <dsp:txXfrm>
        <a:off x="499297" y="128913"/>
        <a:ext cx="7574363" cy="2382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95EE-B9D7-4092-A562-36FDF8AFD901}">
      <dsp:nvSpPr>
        <dsp:cNvPr id="0" name=""/>
        <dsp:cNvSpPr/>
      </dsp:nvSpPr>
      <dsp:spPr>
        <a:xfrm>
          <a:off x="3365" y="0"/>
          <a:ext cx="2640062" cy="3773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- korábbi iskolaévek történései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- személyiség – lélektani tényezők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- a családi háttérben meglévő problémák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- iskolai rizikófaktorok</a:t>
          </a:r>
          <a:endParaRPr lang="hu-HU" sz="1800" b="1" kern="1200" dirty="0"/>
        </a:p>
      </dsp:txBody>
      <dsp:txXfrm>
        <a:off x="3365" y="1509206"/>
        <a:ext cx="2640062" cy="1509206"/>
      </dsp:txXfrm>
    </dsp:sp>
    <dsp:sp modelId="{3983F3AD-454C-4160-8ECF-E7ED7C888B8E}">
      <dsp:nvSpPr>
        <dsp:cNvPr id="0" name=""/>
        <dsp:cNvSpPr/>
      </dsp:nvSpPr>
      <dsp:spPr>
        <a:xfrm>
          <a:off x="298376" y="100613"/>
          <a:ext cx="2106629" cy="8597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A7B79-801B-411B-8BC7-4A0942B6D2A5}">
      <dsp:nvSpPr>
        <dsp:cNvPr id="0" name=""/>
        <dsp:cNvSpPr/>
      </dsp:nvSpPr>
      <dsp:spPr>
        <a:xfrm>
          <a:off x="2746653" y="0"/>
          <a:ext cx="2784341" cy="3773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- diákok egyéni jellemzői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- intézményi jellemzők  </a:t>
          </a:r>
          <a:endParaRPr lang="hu-HU" sz="1700" b="1" kern="1200" dirty="0"/>
        </a:p>
      </dsp:txBody>
      <dsp:txXfrm>
        <a:off x="2746653" y="1509206"/>
        <a:ext cx="2784341" cy="1509206"/>
      </dsp:txXfrm>
    </dsp:sp>
    <dsp:sp modelId="{AE03FEA0-6CA6-41B4-A36D-A4008E8EAACC}">
      <dsp:nvSpPr>
        <dsp:cNvPr id="0" name=""/>
        <dsp:cNvSpPr/>
      </dsp:nvSpPr>
      <dsp:spPr>
        <a:xfrm>
          <a:off x="3125562" y="98729"/>
          <a:ext cx="2040969" cy="7396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1C680-8760-4B15-89CB-4B07085F9CFB}">
      <dsp:nvSpPr>
        <dsp:cNvPr id="0" name=""/>
        <dsp:cNvSpPr/>
      </dsp:nvSpPr>
      <dsp:spPr>
        <a:xfrm>
          <a:off x="5586172" y="0"/>
          <a:ext cx="2640062" cy="3773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- </a:t>
          </a:r>
          <a:r>
            <a:rPr lang="hu-HU" sz="1700" b="1" kern="1200" dirty="0" smtClean="0"/>
            <a:t>egyéni és társadalmi okok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- iskolai okok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- rendszerszintű tényezők</a:t>
          </a:r>
          <a:endParaRPr lang="hu-HU" sz="1700" b="1" kern="1200" dirty="0"/>
        </a:p>
      </dsp:txBody>
      <dsp:txXfrm>
        <a:off x="5586172" y="1509206"/>
        <a:ext cx="2640062" cy="1509206"/>
      </dsp:txXfrm>
    </dsp:sp>
    <dsp:sp modelId="{2F86633C-88BA-40E8-A361-A112CD63C241}">
      <dsp:nvSpPr>
        <dsp:cNvPr id="0" name=""/>
        <dsp:cNvSpPr/>
      </dsp:nvSpPr>
      <dsp:spPr>
        <a:xfrm>
          <a:off x="5862902" y="98722"/>
          <a:ext cx="2095371" cy="6196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10CD5-0ADF-4941-838E-A33C76790C51}">
      <dsp:nvSpPr>
        <dsp:cNvPr id="0" name=""/>
        <dsp:cNvSpPr/>
      </dsp:nvSpPr>
      <dsp:spPr>
        <a:xfrm>
          <a:off x="329183" y="3265387"/>
          <a:ext cx="7571232" cy="720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4BDB0-9EC0-4033-B386-8BEA10954A07}">
      <dsp:nvSpPr>
        <dsp:cNvPr id="0" name=""/>
        <dsp:cNvSpPr/>
      </dsp:nvSpPr>
      <dsp:spPr>
        <a:xfrm>
          <a:off x="0" y="0"/>
          <a:ext cx="8229600" cy="2908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i="1" kern="1200" dirty="0" smtClean="0"/>
            <a:t>     A pszichoanalízis követői szerint   </a:t>
          </a:r>
          <a:endParaRPr lang="hu-HU" sz="3200" b="1" i="1" kern="1200" dirty="0"/>
        </a:p>
      </dsp:txBody>
      <dsp:txXfrm>
        <a:off x="2009246" y="0"/>
        <a:ext cx="6220353" cy="2908139"/>
      </dsp:txXfrm>
    </dsp:sp>
    <dsp:sp modelId="{EF6330F0-7235-4903-B43D-31763C622AF6}">
      <dsp:nvSpPr>
        <dsp:cNvPr id="0" name=""/>
        <dsp:cNvSpPr/>
      </dsp:nvSpPr>
      <dsp:spPr>
        <a:xfrm>
          <a:off x="129976" y="159856"/>
          <a:ext cx="2112620" cy="25884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1FCB8-3682-4DBE-B4AC-402C8A5AA557}">
      <dsp:nvSpPr>
        <dsp:cNvPr id="0" name=""/>
        <dsp:cNvSpPr/>
      </dsp:nvSpPr>
      <dsp:spPr>
        <a:xfrm>
          <a:off x="0" y="0"/>
          <a:ext cx="8229600" cy="309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i="1" kern="1200" dirty="0" smtClean="0"/>
            <a:t>Az </a:t>
          </a:r>
          <a:r>
            <a:rPr lang="hu-HU" sz="3200" b="1" i="1" kern="1200" dirty="0" err="1" smtClean="0"/>
            <a:t>individuálpszichológia</a:t>
          </a:r>
          <a:r>
            <a:rPr lang="hu-HU" sz="3200" b="1" i="1" kern="1200" dirty="0" smtClean="0"/>
            <a:t> követői szerint </a:t>
          </a:r>
          <a:endParaRPr lang="hu-HU" sz="3200" b="1" i="1" kern="1200" dirty="0"/>
        </a:p>
      </dsp:txBody>
      <dsp:txXfrm>
        <a:off x="1955554" y="0"/>
        <a:ext cx="6274045" cy="3096344"/>
      </dsp:txXfrm>
    </dsp:sp>
    <dsp:sp modelId="{60E4A6A4-A526-4434-B8A2-2C9996839F31}">
      <dsp:nvSpPr>
        <dsp:cNvPr id="0" name=""/>
        <dsp:cNvSpPr/>
      </dsp:nvSpPr>
      <dsp:spPr>
        <a:xfrm>
          <a:off x="94603" y="144017"/>
          <a:ext cx="2075982" cy="28083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AA1DA-8C84-414F-A83B-A17E36A48B0B}">
      <dsp:nvSpPr>
        <dsp:cNvPr id="0" name=""/>
        <dsp:cNvSpPr/>
      </dsp:nvSpPr>
      <dsp:spPr>
        <a:xfrm>
          <a:off x="0" y="0"/>
          <a:ext cx="8219256" cy="295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i="1" kern="1200" dirty="0" smtClean="0"/>
            <a:t>A személyközpontú megközelítés szerint </a:t>
          </a:r>
          <a:endParaRPr lang="hu-HU" sz="3200" b="1" i="1" kern="1200" dirty="0"/>
        </a:p>
      </dsp:txBody>
      <dsp:txXfrm>
        <a:off x="1939083" y="0"/>
        <a:ext cx="6280172" cy="2952327"/>
      </dsp:txXfrm>
    </dsp:sp>
    <dsp:sp modelId="{5FD9EC03-5CE7-451E-A148-3F56D68C64F3}">
      <dsp:nvSpPr>
        <dsp:cNvPr id="0" name=""/>
        <dsp:cNvSpPr/>
      </dsp:nvSpPr>
      <dsp:spPr>
        <a:xfrm>
          <a:off x="112888" y="84353"/>
          <a:ext cx="2008539" cy="27836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0AF30-7879-45A1-85B6-416E36928C1A}">
      <dsp:nvSpPr>
        <dsp:cNvPr id="0" name=""/>
        <dsp:cNvSpPr/>
      </dsp:nvSpPr>
      <dsp:spPr>
        <a:xfrm>
          <a:off x="3470582" y="3039"/>
          <a:ext cx="5205873" cy="6219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Az előadás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magyarázat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Az elbeszélés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tanulók kiselőadásai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megbeszélés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Vita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Szemléltetés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projektmódszer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kooperatív oktatási módszer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 szimuláció, a szerepjáték és a játék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Házi feladat                    </a:t>
          </a:r>
          <a:r>
            <a:rPr lang="hu-HU" sz="1400" b="1" i="1" kern="1200" dirty="0" smtClean="0"/>
            <a:t>(</a:t>
          </a:r>
          <a:r>
            <a:rPr lang="hu-HU" sz="1400" i="1" kern="1200" dirty="0" smtClean="0"/>
            <a:t>Falus, 1998)</a:t>
          </a:r>
          <a:endParaRPr lang="hu-HU" sz="1400" b="1" i="1" kern="1200" dirty="0"/>
        </a:p>
      </dsp:txBody>
      <dsp:txXfrm>
        <a:off x="3470582" y="780473"/>
        <a:ext cx="3253671" cy="4664607"/>
      </dsp:txXfrm>
    </dsp:sp>
    <dsp:sp modelId="{7E4ADB86-DEA0-42A8-9B87-EF1F83E5A268}">
      <dsp:nvSpPr>
        <dsp:cNvPr id="0" name=""/>
        <dsp:cNvSpPr/>
      </dsp:nvSpPr>
      <dsp:spPr>
        <a:xfrm>
          <a:off x="0" y="3039"/>
          <a:ext cx="3470582" cy="6219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1" kern="1200" dirty="0" smtClean="0"/>
            <a:t>Oktatási módszerek az iskolai gyakorlatban  </a:t>
          </a:r>
          <a:endParaRPr lang="hu-HU" sz="4000" kern="1200" dirty="0"/>
        </a:p>
      </dsp:txBody>
      <dsp:txXfrm>
        <a:off x="169420" y="172459"/>
        <a:ext cx="3131742" cy="5880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7AC11-5695-4091-8FE7-E9DA2983F24D}">
      <dsp:nvSpPr>
        <dsp:cNvPr id="0" name=""/>
        <dsp:cNvSpPr/>
      </dsp:nvSpPr>
      <dsp:spPr>
        <a:xfrm>
          <a:off x="3291839" y="427823"/>
          <a:ext cx="4937760" cy="17324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4000" b="1" kern="1200" dirty="0" smtClean="0"/>
            <a:t>A tananyag</a:t>
          </a:r>
          <a:endParaRPr lang="hu-HU" sz="4000" kern="1200" dirty="0"/>
        </a:p>
      </dsp:txBody>
      <dsp:txXfrm>
        <a:off x="3291839" y="644375"/>
        <a:ext cx="4288105" cy="1299309"/>
      </dsp:txXfrm>
    </dsp:sp>
    <dsp:sp modelId="{D95062AF-FE86-4FBF-B012-03959E52D22B}">
      <dsp:nvSpPr>
        <dsp:cNvPr id="0" name=""/>
        <dsp:cNvSpPr/>
      </dsp:nvSpPr>
      <dsp:spPr>
        <a:xfrm>
          <a:off x="0" y="663"/>
          <a:ext cx="3291840" cy="2586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1" kern="1200" dirty="0" smtClean="0"/>
            <a:t>Központban</a:t>
          </a:r>
          <a:endParaRPr lang="hu-HU" sz="4000" b="1" i="1" kern="1200" dirty="0"/>
        </a:p>
      </dsp:txBody>
      <dsp:txXfrm>
        <a:off x="126274" y="126937"/>
        <a:ext cx="3039292" cy="2334185"/>
      </dsp:txXfrm>
    </dsp:sp>
    <dsp:sp modelId="{7B32E142-3445-4DE3-B7ED-5448791CC015}">
      <dsp:nvSpPr>
        <dsp:cNvPr id="0" name=""/>
        <dsp:cNvSpPr/>
      </dsp:nvSpPr>
      <dsp:spPr>
        <a:xfrm>
          <a:off x="3291839" y="3378833"/>
          <a:ext cx="4937760" cy="17337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4000" b="1" kern="1200" dirty="0" smtClean="0"/>
            <a:t>A tanuló</a:t>
          </a:r>
          <a:endParaRPr lang="hu-HU" sz="4000" kern="1200" dirty="0"/>
        </a:p>
      </dsp:txBody>
      <dsp:txXfrm>
        <a:off x="3291839" y="3595550"/>
        <a:ext cx="4287611" cy="1300299"/>
      </dsp:txXfrm>
    </dsp:sp>
    <dsp:sp modelId="{A810161D-9DE6-4A88-8863-223E753D38BF}">
      <dsp:nvSpPr>
        <dsp:cNvPr id="0" name=""/>
        <dsp:cNvSpPr/>
      </dsp:nvSpPr>
      <dsp:spPr>
        <a:xfrm>
          <a:off x="0" y="2846070"/>
          <a:ext cx="3291840" cy="2586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1" kern="1200" dirty="0" smtClean="0"/>
            <a:t>Központban</a:t>
          </a:r>
          <a:endParaRPr lang="hu-HU" sz="4000" b="1" i="1" kern="1200" dirty="0"/>
        </a:p>
      </dsp:txBody>
      <dsp:txXfrm>
        <a:off x="126274" y="2972344"/>
        <a:ext cx="3039292" cy="2334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5FADA-9BB8-4A7D-B1D3-967A3CAB8FB2}">
      <dsp:nvSpPr>
        <dsp:cNvPr id="0" name=""/>
        <dsp:cNvSpPr/>
      </dsp:nvSpPr>
      <dsp:spPr>
        <a:xfrm>
          <a:off x="0" y="2023353"/>
          <a:ext cx="82296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1E4B5-52E6-41F5-8A32-39D406308104}">
      <dsp:nvSpPr>
        <dsp:cNvPr id="0" name=""/>
        <dsp:cNvSpPr/>
      </dsp:nvSpPr>
      <dsp:spPr>
        <a:xfrm>
          <a:off x="410274" y="864609"/>
          <a:ext cx="7815647" cy="2118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kern="1200" dirty="0" smtClean="0"/>
            <a:t>Differenciálás tanórai alkalmazása</a:t>
          </a:r>
          <a:endParaRPr lang="hu-HU" sz="4000" kern="1200" dirty="0"/>
        </a:p>
      </dsp:txBody>
      <dsp:txXfrm>
        <a:off x="513673" y="968008"/>
        <a:ext cx="7608849" cy="19113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40C84-FFDF-44FD-98DA-59B7CA38E664}">
      <dsp:nvSpPr>
        <dsp:cNvPr id="0" name=""/>
        <dsp:cNvSpPr/>
      </dsp:nvSpPr>
      <dsp:spPr>
        <a:xfrm>
          <a:off x="0" y="1960598"/>
          <a:ext cx="8229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CF04F-7FF0-4F54-AF7D-8F248ECF1068}">
      <dsp:nvSpPr>
        <dsp:cNvPr id="0" name=""/>
        <dsp:cNvSpPr/>
      </dsp:nvSpPr>
      <dsp:spPr>
        <a:xfrm>
          <a:off x="413952" y="84106"/>
          <a:ext cx="7815647" cy="2535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kern="1200" dirty="0" smtClean="0"/>
            <a:t>A portfólió </a:t>
          </a:r>
          <a:endParaRPr lang="hu-HU" sz="4000" kern="1200" dirty="0"/>
        </a:p>
      </dsp:txBody>
      <dsp:txXfrm>
        <a:off x="537711" y="207865"/>
        <a:ext cx="7568129" cy="2287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66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6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31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828801"/>
            <a:ext cx="4038600" cy="4302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828802"/>
            <a:ext cx="4038600" cy="20748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223C9A-077D-4E13-BD5F-43217573B4E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1118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72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2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00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25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2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41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21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23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CBB4-BC7C-4CB6-B509-97697D477A58}" type="datetimeFigureOut">
              <a:rPr lang="hu-HU" smtClean="0"/>
              <a:t>2021.12.27.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893D-2600-4754-8F46-532EE50C57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1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tatas.hu/kozneveles/vegzettseg_nelkuli_iskolaelhagyas/iskolai_lemorzsolodas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400599"/>
          </a:xfrm>
        </p:spPr>
        <p:txBody>
          <a:bodyPr>
            <a:normAutofit/>
          </a:bodyPr>
          <a:lstStyle/>
          <a:p>
            <a:r>
              <a:rPr lang="hu-HU" b="1" dirty="0" smtClean="0"/>
              <a:t>A korai iskolaelhagyás problematikája és a megelőzés lehetőségei a magyar köznevelésben.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flipV="1">
            <a:off x="1371600" y="7245424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71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1957"/>
          </a:xfrm>
        </p:spPr>
        <p:txBody>
          <a:bodyPr>
            <a:normAutofit/>
          </a:bodyPr>
          <a:lstStyle/>
          <a:p>
            <a:pPr lvl="0"/>
            <a:r>
              <a:rPr lang="hu-HU" altLang="hu-H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2020-21 II. f</a:t>
            </a:r>
            <a:r>
              <a:rPr lang="hu-HU" altLang="hu-H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hu-HU" altLang="hu-H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hu-HU" altLang="hu-H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hu-HU" altLang="hu-H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adatai a lemorzsol</a:t>
            </a:r>
            <a:r>
              <a:rPr lang="hu-HU" altLang="hu-H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hu-HU" altLang="hu-H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u-HU" altLang="hu-H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hu-HU" altLang="hu-H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ssal vesz</a:t>
            </a:r>
            <a:r>
              <a:rPr lang="hu-HU" altLang="hu-H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hu-HU" altLang="hu-H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lyeztetett tanul</a:t>
            </a:r>
            <a:r>
              <a:rPr lang="hu-HU" altLang="hu-H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hu-HU" altLang="hu-H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ar</a:t>
            </a:r>
            <a:r>
              <a:rPr lang="hu-HU" altLang="hu-H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hu-HU" altLang="hu-H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endParaRPr lang="hu-HU" sz="2800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872005"/>
              </p:ext>
            </p:extLst>
          </p:nvPr>
        </p:nvGraphicFramePr>
        <p:xfrm>
          <a:off x="457200" y="1556795"/>
          <a:ext cx="8229600" cy="5131912"/>
        </p:xfrm>
        <a:graphic>
          <a:graphicData uri="http://schemas.openxmlformats.org/drawingml/2006/table">
            <a:tbl>
              <a:tblPr firstRow="1" firstCol="1" bandRow="1"/>
              <a:tblGrid>
                <a:gridCol w="2184087">
                  <a:extLst>
                    <a:ext uri="{9D8B030D-6E8A-4147-A177-3AD203B41FA5}">
                      <a16:colId xmlns:a16="http://schemas.microsoft.com/office/drawing/2014/main" val="1037180785"/>
                    </a:ext>
                  </a:extLst>
                </a:gridCol>
                <a:gridCol w="1929805">
                  <a:extLst>
                    <a:ext uri="{9D8B030D-6E8A-4147-A177-3AD203B41FA5}">
                      <a16:colId xmlns:a16="http://schemas.microsoft.com/office/drawing/2014/main" val="3400393713"/>
                    </a:ext>
                  </a:extLst>
                </a:gridCol>
                <a:gridCol w="2057854">
                  <a:extLst>
                    <a:ext uri="{9D8B030D-6E8A-4147-A177-3AD203B41FA5}">
                      <a16:colId xmlns:a16="http://schemas.microsoft.com/office/drawing/2014/main" val="2443724666"/>
                    </a:ext>
                  </a:extLst>
                </a:gridCol>
                <a:gridCol w="2057854">
                  <a:extLst>
                    <a:ext uri="{9D8B030D-6E8A-4147-A177-3AD203B41FA5}">
                      <a16:colId xmlns:a16="http://schemas.microsoft.com/office/drawing/2014/main" val="2636713748"/>
                    </a:ext>
                  </a:extLst>
                </a:gridCol>
              </a:tblGrid>
              <a:tr h="1447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Régió név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Tanulók száma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Lemorzsolódással veszélyeztetett tanulók száma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Lemorzsolódással veszélyeztetett tanulók aránya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493448"/>
                  </a:ext>
                </a:extLst>
              </a:tr>
              <a:tr h="48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Dél-Alföld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66869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5,68%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571902"/>
                  </a:ext>
                </a:extLst>
              </a:tr>
              <a:tr h="48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Dél-Dunántúl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47064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3307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7,03%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706845"/>
                  </a:ext>
                </a:extLst>
              </a:tr>
              <a:tr h="48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Észak-Alföld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83695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7586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9,06%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741603"/>
                  </a:ext>
                </a:extLst>
              </a:tr>
              <a:tr h="48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Észak-Magyarország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63958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7070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11,05%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801071"/>
                  </a:ext>
                </a:extLst>
              </a:tr>
              <a:tr h="48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Közép-Dunántúl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58498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6,84%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736230"/>
                  </a:ext>
                </a:extLst>
              </a:tr>
              <a:tr h="48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Közép-Magyarország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189009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6745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3,57%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22890"/>
                  </a:ext>
                </a:extLst>
              </a:tr>
              <a:tr h="48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Nyugat-Dunántúl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51693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2756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5,33%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527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5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u-HU" altLang="hu-H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lemorzsol</a:t>
            </a:r>
            <a:r>
              <a:rPr lang="hu-HU" alt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hu-HU" altLang="hu-H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u-HU" alt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hu-HU" altLang="hu-H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ssal vesz</a:t>
            </a:r>
            <a:r>
              <a:rPr lang="hu-HU" alt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hu-HU" altLang="hu-H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lyeztetett tanul</a:t>
            </a:r>
            <a:r>
              <a:rPr lang="hu-HU" alt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hu-HU" altLang="hu-H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ar</a:t>
            </a:r>
            <a:r>
              <a:rPr lang="hu-HU" alt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hu-HU" altLang="hu-H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 iskolat</a:t>
            </a:r>
            <a:r>
              <a:rPr lang="hu-HU" alt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hu-HU" altLang="hu-H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pusonk</a:t>
            </a:r>
            <a:r>
              <a:rPr lang="hu-HU" alt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hu-HU" altLang="hu-H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 </a:t>
            </a:r>
            <a:r>
              <a:rPr lang="hu-HU" altLang="hu-H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</a:t>
            </a:r>
            <a:r>
              <a:rPr lang="hu-HU" altLang="hu-HU" sz="24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hu-HU" altLang="hu-H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rom-Esztergom</a:t>
            </a:r>
            <a:r>
              <a:rPr lang="hu-HU" alt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(2020-21 év)</a:t>
            </a:r>
            <a:r>
              <a:rPr lang="hu-HU" altLang="hu-HU" sz="2400" dirty="0"/>
              <a:t/>
            </a:r>
            <a:br>
              <a:rPr lang="hu-HU" altLang="hu-HU" sz="2400" dirty="0"/>
            </a:br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653437"/>
              </p:ext>
            </p:extLst>
          </p:nvPr>
        </p:nvGraphicFramePr>
        <p:xfrm>
          <a:off x="1043609" y="1392809"/>
          <a:ext cx="7488830" cy="4242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134">
                  <a:extLst>
                    <a:ext uri="{9D8B030D-6E8A-4147-A177-3AD203B41FA5}">
                      <a16:colId xmlns:a16="http://schemas.microsoft.com/office/drawing/2014/main" val="2919817307"/>
                    </a:ext>
                  </a:extLst>
                </a:gridCol>
                <a:gridCol w="1597074">
                  <a:extLst>
                    <a:ext uri="{9D8B030D-6E8A-4147-A177-3AD203B41FA5}">
                      <a16:colId xmlns:a16="http://schemas.microsoft.com/office/drawing/2014/main" val="859898162"/>
                    </a:ext>
                  </a:extLst>
                </a:gridCol>
                <a:gridCol w="1842311">
                  <a:extLst>
                    <a:ext uri="{9D8B030D-6E8A-4147-A177-3AD203B41FA5}">
                      <a16:colId xmlns:a16="http://schemas.microsoft.com/office/drawing/2014/main" val="3216712816"/>
                    </a:ext>
                  </a:extLst>
                </a:gridCol>
                <a:gridCol w="1842311">
                  <a:extLst>
                    <a:ext uri="{9D8B030D-6E8A-4147-A177-3AD203B41FA5}">
                      <a16:colId xmlns:a16="http://schemas.microsoft.com/office/drawing/2014/main" val="2543222883"/>
                    </a:ext>
                  </a:extLst>
                </a:gridCol>
              </a:tblGrid>
              <a:tr h="982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Iskolatítus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Tanulók száma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Lemorzsolódással veszélyeztetett tanulók száma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Lemorzsolódással veszélyeztetett tanulók aránya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2952"/>
                  </a:ext>
                </a:extLst>
              </a:tr>
              <a:tr h="494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Általános iskola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11212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1147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10,23%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171482"/>
                  </a:ext>
                </a:extLst>
              </a:tr>
              <a:tr h="494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Gimnázium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u="none" strike="noStrike">
                          <a:effectLst/>
                        </a:rPr>
                        <a:t>5242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36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u="none" strike="noStrike" dirty="0">
                          <a:effectLst/>
                        </a:rPr>
                        <a:t>0,69%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559545"/>
                  </a:ext>
                </a:extLst>
              </a:tr>
              <a:tr h="494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Szakiskola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178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19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10,67%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715820"/>
                  </a:ext>
                </a:extLst>
              </a:tr>
              <a:tr h="719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Készségfejlesztő iskola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91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10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10,99%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9021273"/>
                  </a:ext>
                </a:extLst>
              </a:tr>
              <a:tr h="1011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Köznevelési szakgimnázium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174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5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2,87%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193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korai </a:t>
            </a:r>
            <a:r>
              <a:rPr lang="hu-HU" b="1" dirty="0" smtClean="0"/>
              <a:t>iskolaelhagyás</a:t>
            </a:r>
            <a:br>
              <a:rPr lang="hu-HU" b="1" dirty="0" smtClean="0"/>
            </a:br>
            <a:r>
              <a:rPr lang="hu-HU" b="1" dirty="0"/>
              <a:t>P</a:t>
            </a:r>
            <a:r>
              <a:rPr lang="hu-HU" b="1" dirty="0" smtClean="0"/>
              <a:t>reventív szemlélet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Azok </a:t>
            </a:r>
            <a:r>
              <a:rPr lang="hu-HU" dirty="0"/>
              <a:t>a tanulók, akik jól érzik magukat az iskolában, aktív részesei az iskolai munkának, motiváltak, sikerélményük van, nem lesznek korai iskolaelhagyók.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 rot="5400000">
            <a:off x="3779912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2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Kérdések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70412"/>
            <a:ext cx="8229600" cy="4855751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        A korai iskolaelhagyás szempontjából veszélyeztetett tanulókkal szembeni pozitív tanári attitűdök erősítését hogyan tudja támogatni a pedagógiai pszichológia?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        A korai iskolaelhagyás prevenciójában szerepet játszó pedagógiai innovációk, módszertani megújulások erősítését hogyan tudja támogatni a pedagógiai pszichológia?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50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lvl="0"/>
            <a:r>
              <a:rPr lang="hu-HU" b="1" dirty="0" smtClean="0"/>
              <a:t>Az iskolai nevelés megalapozottsága a </a:t>
            </a:r>
            <a:r>
              <a:rPr lang="hu-HU" b="1" dirty="0"/>
              <a:t>j</a:t>
            </a:r>
            <a:r>
              <a:rPr lang="hu-HU" b="1" dirty="0" smtClean="0"/>
              <a:t>elentős pszichológiai irányzatok alapján</a:t>
            </a:r>
            <a:br>
              <a:rPr lang="hu-HU" b="1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136315"/>
              </p:ext>
            </p:extLst>
          </p:nvPr>
        </p:nvGraphicFramePr>
        <p:xfrm>
          <a:off x="457200" y="2492896"/>
          <a:ext cx="8229600" cy="36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6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pPr lvl="0"/>
            <a:r>
              <a:rPr lang="hu-HU" sz="4000" b="1" i="1" dirty="0" smtClean="0"/>
              <a:t>A pszichoanalízis követői 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hu-HU" dirty="0"/>
              <a:t>A tudatos -</a:t>
            </a:r>
            <a:r>
              <a:rPr lang="hu-HU" dirty="0" smtClean="0"/>
              <a:t> </a:t>
            </a:r>
            <a:r>
              <a:rPr lang="hu-HU" dirty="0"/>
              <a:t>tudattalan lelki </a:t>
            </a:r>
            <a:r>
              <a:rPr lang="hu-HU" dirty="0" smtClean="0"/>
              <a:t>működés </a:t>
            </a:r>
            <a:endParaRPr lang="hu-HU" dirty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korai anya-gyerek </a:t>
            </a:r>
            <a:r>
              <a:rPr lang="hu-HU" dirty="0" smtClean="0"/>
              <a:t>kapcsolat </a:t>
            </a:r>
          </a:p>
          <a:p>
            <a:r>
              <a:rPr lang="hu-HU" dirty="0"/>
              <a:t>S</a:t>
            </a:r>
            <a:r>
              <a:rPr lang="hu-HU" dirty="0" smtClean="0"/>
              <a:t>zublimáció lehetősége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pszichoszexuális </a:t>
            </a:r>
            <a:r>
              <a:rPr lang="hu-HU" dirty="0" smtClean="0"/>
              <a:t>fejlődés</a:t>
            </a:r>
            <a:endParaRPr lang="hu-HU" dirty="0"/>
          </a:p>
          <a:p>
            <a:r>
              <a:rPr lang="hu-HU" dirty="0" smtClean="0"/>
              <a:t>A lelkiismeret </a:t>
            </a:r>
            <a:r>
              <a:rPr lang="hu-HU" dirty="0"/>
              <a:t>fejlődésének </a:t>
            </a:r>
            <a:r>
              <a:rPr lang="hu-HU" dirty="0" smtClean="0"/>
              <a:t>törvényei</a:t>
            </a:r>
          </a:p>
          <a:p>
            <a:r>
              <a:rPr lang="hu-HU" dirty="0"/>
              <a:t>A nevelő személyisége megfelel a mélylélektani kívánalmaknak</a:t>
            </a:r>
          </a:p>
        </p:txBody>
      </p:sp>
    </p:spTree>
    <p:extLst>
      <p:ext uri="{BB962C8B-B14F-4D97-AF65-F5344CB8AC3E}">
        <p14:creationId xmlns:p14="http://schemas.microsoft.com/office/powerpoint/2010/main" val="23440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lvl="0"/>
            <a:r>
              <a:rPr lang="hu-HU" b="1" dirty="0" smtClean="0"/>
              <a:t>Az iskolai nevelés megalapozottsága a jelentős pszichológiai irányzatok alapján</a:t>
            </a:r>
            <a:br>
              <a:rPr lang="hu-HU" b="1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280991"/>
              </p:ext>
            </p:extLst>
          </p:nvPr>
        </p:nvGraphicFramePr>
        <p:xfrm>
          <a:off x="467544" y="2420888"/>
          <a:ext cx="82296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1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 fontScale="90000"/>
          </a:bodyPr>
          <a:lstStyle/>
          <a:p>
            <a:pPr lvl="0"/>
            <a:r>
              <a:rPr lang="hu-HU" b="1" i="1" dirty="0" smtClean="0"/>
              <a:t>Az </a:t>
            </a:r>
            <a:r>
              <a:rPr lang="hu-HU" b="1" i="1" dirty="0" err="1"/>
              <a:t>individuálpszichológia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i="1" dirty="0" smtClean="0"/>
              <a:t> </a:t>
            </a:r>
            <a:r>
              <a:rPr lang="hu-HU" b="1" i="1" dirty="0"/>
              <a:t>követői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hu-HU" dirty="0"/>
              <a:t>A tanulót egyéni módon </a:t>
            </a:r>
            <a:r>
              <a:rPr lang="hu-HU" dirty="0" smtClean="0"/>
              <a:t>neveljük</a:t>
            </a:r>
          </a:p>
          <a:p>
            <a:r>
              <a:rPr lang="hu-HU" dirty="0" smtClean="0"/>
              <a:t>Szükséges beavatkozás</a:t>
            </a:r>
          </a:p>
          <a:p>
            <a:r>
              <a:rPr lang="hu-HU" dirty="0" smtClean="0"/>
              <a:t>Önállóság</a:t>
            </a:r>
          </a:p>
          <a:p>
            <a:r>
              <a:rPr lang="hu-HU" dirty="0" smtClean="0"/>
              <a:t>Empátia, jókedv, türelem, objektivitás, bizalom</a:t>
            </a:r>
          </a:p>
          <a:p>
            <a:r>
              <a:rPr lang="hu-HU" dirty="0"/>
              <a:t>Hiba esetén a tanár először magában keresse az okot</a:t>
            </a:r>
          </a:p>
        </p:txBody>
      </p:sp>
    </p:spTree>
    <p:extLst>
      <p:ext uri="{BB962C8B-B14F-4D97-AF65-F5344CB8AC3E}">
        <p14:creationId xmlns:p14="http://schemas.microsoft.com/office/powerpoint/2010/main" val="23841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lvl="0"/>
            <a:r>
              <a:rPr lang="hu-HU" b="1" dirty="0" smtClean="0"/>
              <a:t>Az iskolai nevelés megalapozottsága a jelentős pszichológiai irányzatok alapján</a:t>
            </a:r>
            <a:br>
              <a:rPr lang="hu-HU" b="1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228391"/>
              </p:ext>
            </p:extLst>
          </p:nvPr>
        </p:nvGraphicFramePr>
        <p:xfrm>
          <a:off x="467544" y="2708920"/>
          <a:ext cx="8219256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5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hu-HU" b="1" i="1" dirty="0"/>
              <a:t>A </a:t>
            </a:r>
            <a:r>
              <a:rPr lang="hu-HU" b="1" i="1" dirty="0" smtClean="0"/>
              <a:t>személyközpontú megközelítés </a:t>
            </a:r>
            <a:r>
              <a:rPr lang="hu-HU" b="1" i="1" dirty="0"/>
              <a:t> követői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hu-HU" dirty="0" err="1" smtClean="0"/>
              <a:t>Facilitátor</a:t>
            </a:r>
            <a:r>
              <a:rPr lang="hu-HU" dirty="0" smtClean="0"/>
              <a:t> </a:t>
            </a:r>
            <a:r>
              <a:rPr lang="hu-HU" dirty="0"/>
              <a:t>(tanár) segítse a </a:t>
            </a:r>
            <a:r>
              <a:rPr lang="hu-HU" dirty="0" smtClean="0"/>
              <a:t>tanulót</a:t>
            </a:r>
          </a:p>
          <a:p>
            <a:r>
              <a:rPr lang="hu-HU" dirty="0"/>
              <a:t>A tanuló kezdeményezze a </a:t>
            </a:r>
            <a:r>
              <a:rPr lang="hu-HU" dirty="0" smtClean="0"/>
              <a:t>cselekvést</a:t>
            </a:r>
          </a:p>
          <a:p>
            <a:r>
              <a:rPr lang="hu-HU" dirty="0"/>
              <a:t>Ésszerű választás biztosítása a </a:t>
            </a:r>
            <a:r>
              <a:rPr lang="hu-HU" dirty="0" smtClean="0"/>
              <a:t>tanulónak</a:t>
            </a:r>
          </a:p>
          <a:p>
            <a:r>
              <a:rPr lang="hu-HU" dirty="0"/>
              <a:t>Kritikai érvekkel rendelkezzen a </a:t>
            </a:r>
            <a:r>
              <a:rPr lang="hu-HU" dirty="0" smtClean="0"/>
              <a:t>tanuló</a:t>
            </a:r>
          </a:p>
          <a:p>
            <a:r>
              <a:rPr lang="hu-HU" dirty="0"/>
              <a:t>Problémamegoldást </a:t>
            </a:r>
            <a:r>
              <a:rPr lang="hu-HU" dirty="0" smtClean="0"/>
              <a:t>szorgalmazzunk</a:t>
            </a:r>
          </a:p>
          <a:p>
            <a:r>
              <a:rPr lang="hu-HU" dirty="0"/>
              <a:t>Együttműködés jelenjen meg a tanulói tevékenységben</a:t>
            </a:r>
          </a:p>
        </p:txBody>
      </p:sp>
    </p:spTree>
    <p:extLst>
      <p:ext uri="{BB962C8B-B14F-4D97-AF65-F5344CB8AC3E}">
        <p14:creationId xmlns:p14="http://schemas.microsoft.com/office/powerpoint/2010/main" val="3686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Tartalom</a:t>
            </a:r>
            <a:endParaRPr lang="hu-HU" sz="40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5098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8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Amennyiben </a:t>
            </a:r>
            <a:r>
              <a:rPr lang="hu-HU" dirty="0"/>
              <a:t>egy pedagógus a </a:t>
            </a:r>
            <a:r>
              <a:rPr lang="hu-HU" dirty="0" smtClean="0"/>
              <a:t>jelentős </a:t>
            </a:r>
            <a:r>
              <a:rPr lang="hu-HU" dirty="0"/>
              <a:t>pszichológiai irányzatok </a:t>
            </a:r>
            <a:r>
              <a:rPr lang="hu-HU" dirty="0" smtClean="0"/>
              <a:t> alapelveit elfogadja</a:t>
            </a:r>
            <a:r>
              <a:rPr lang="hu-HU" dirty="0"/>
              <a:t>, magáévá teszi azokat, szüksége lesz pedagógiai innovációk, módszertani megújulások keresésére, melyek az </a:t>
            </a:r>
            <a:r>
              <a:rPr lang="hu-HU" dirty="0" smtClean="0"/>
              <a:t>alapelvek megvalósítását </a:t>
            </a:r>
            <a:r>
              <a:rPr lang="hu-HU" dirty="0"/>
              <a:t>segíthetik</a:t>
            </a:r>
            <a:r>
              <a:rPr lang="hu-HU" dirty="0" smtClean="0"/>
              <a:t>.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79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23343"/>
              </p:ext>
            </p:extLst>
          </p:nvPr>
        </p:nvGraphicFramePr>
        <p:xfrm>
          <a:off x="467544" y="188640"/>
          <a:ext cx="8676456" cy="62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4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035842"/>
              </p:ext>
            </p:extLst>
          </p:nvPr>
        </p:nvGraphicFramePr>
        <p:xfrm>
          <a:off x="467544" y="620688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2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82154"/>
          </a:xfrm>
        </p:spPr>
        <p:txBody>
          <a:bodyPr>
            <a:normAutofit fontScale="90000"/>
          </a:bodyPr>
          <a:lstStyle/>
          <a:p>
            <a:pPr lvl="0"/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7658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églalap 2"/>
          <p:cNvSpPr/>
          <p:nvPr/>
        </p:nvSpPr>
        <p:spPr>
          <a:xfrm>
            <a:off x="683568" y="764704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/>
              <a:t>Tanulóközpontú oktatás</a:t>
            </a:r>
          </a:p>
        </p:txBody>
      </p:sp>
    </p:spTree>
    <p:extLst>
      <p:ext uri="{BB962C8B-B14F-4D97-AF65-F5344CB8AC3E}">
        <p14:creationId xmlns:p14="http://schemas.microsoft.com/office/powerpoint/2010/main" val="12163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331640" y="3244334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algn="r"/>
            <a:r>
              <a:rPr lang="de-DE" sz="1400" i="1" dirty="0" err="1" smtClean="0"/>
              <a:t>Einglbrecht</a:t>
            </a:r>
            <a:r>
              <a:rPr lang="de-DE" sz="1400" i="1" dirty="0" smtClean="0"/>
              <a:t>- </a:t>
            </a:r>
            <a:r>
              <a:rPr lang="de-DE" sz="1400" i="1" dirty="0" err="1" smtClean="0"/>
              <a:t>H.gert</a:t>
            </a:r>
            <a:r>
              <a:rPr lang="de-DE" sz="1400" i="1" dirty="0" smtClean="0"/>
              <a:t> </a:t>
            </a:r>
            <a:r>
              <a:rPr lang="de-DE" sz="1400" i="1" dirty="0"/>
              <a:t>(1996) </a:t>
            </a:r>
            <a:r>
              <a:rPr lang="de-DE" sz="1400" i="1" dirty="0" err="1"/>
              <a:t>alapján</a:t>
            </a:r>
            <a:r>
              <a:rPr lang="de-DE" sz="1400" i="1" dirty="0"/>
              <a:t> </a:t>
            </a:r>
            <a:r>
              <a:rPr lang="de-DE" sz="1400" i="1" dirty="0" err="1"/>
              <a:t>készült</a:t>
            </a:r>
            <a:endParaRPr lang="hu-HU" sz="1400" i="1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63284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5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lvl="0"/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407737"/>
              </p:ext>
            </p:extLst>
          </p:nvPr>
        </p:nvGraphicFramePr>
        <p:xfrm>
          <a:off x="457200" y="2060848"/>
          <a:ext cx="82296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églalap 2"/>
          <p:cNvSpPr/>
          <p:nvPr/>
        </p:nvSpPr>
        <p:spPr>
          <a:xfrm>
            <a:off x="611560" y="836712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/>
              <a:t>Tanulóközpontú oktatás</a:t>
            </a:r>
          </a:p>
        </p:txBody>
      </p:sp>
    </p:spTree>
    <p:extLst>
      <p:ext uri="{BB962C8B-B14F-4D97-AF65-F5344CB8AC3E}">
        <p14:creationId xmlns:p14="http://schemas.microsoft.com/office/powerpoint/2010/main" val="16664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>
            <a:normAutofit/>
          </a:bodyPr>
          <a:lstStyle/>
          <a:p>
            <a:pPr lvl="0"/>
            <a:r>
              <a:rPr lang="hu-HU" b="1" dirty="0" smtClean="0"/>
              <a:t>A portfólió típusai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5749328" y="5238868"/>
            <a:ext cx="1733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i="1" dirty="0" err="1"/>
              <a:t>Inglin</a:t>
            </a:r>
            <a:r>
              <a:rPr lang="hu-HU" sz="1400" i="1" dirty="0"/>
              <a:t>, Oswald (2006)</a:t>
            </a:r>
            <a:endParaRPr lang="hu-HU" sz="1400" dirty="0"/>
          </a:p>
        </p:txBody>
      </p:sp>
      <p:sp>
        <p:nvSpPr>
          <p:cNvPr id="3" name="Téglalap 2"/>
          <p:cNvSpPr/>
          <p:nvPr/>
        </p:nvSpPr>
        <p:spPr>
          <a:xfrm>
            <a:off x="179512" y="586815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i="1" dirty="0" err="1"/>
              <a:t>Inglin</a:t>
            </a:r>
            <a:r>
              <a:rPr lang="hu-HU" sz="1400" i="1" dirty="0"/>
              <a:t>,Oswald (2006): </a:t>
            </a:r>
            <a:r>
              <a:rPr lang="hu-HU" sz="1400" i="1" dirty="0" err="1"/>
              <a:t>Rahmenbedingungen</a:t>
            </a:r>
            <a:r>
              <a:rPr lang="hu-HU" sz="1400" i="1" dirty="0"/>
              <a:t> und </a:t>
            </a:r>
            <a:r>
              <a:rPr lang="hu-HU" sz="1400" i="1" dirty="0" err="1"/>
              <a:t>Modelle</a:t>
            </a:r>
            <a:r>
              <a:rPr lang="hu-HU" sz="1400" i="1" dirty="0"/>
              <a:t> der </a:t>
            </a:r>
            <a:r>
              <a:rPr lang="hu-HU" sz="1400" i="1" dirty="0" err="1"/>
              <a:t>Portfolioarbeit</a:t>
            </a:r>
            <a:r>
              <a:rPr lang="hu-HU" sz="1400" i="1" dirty="0"/>
              <a:t>. </a:t>
            </a:r>
            <a:r>
              <a:rPr lang="hu-HU" sz="1400" i="1" dirty="0" err="1"/>
              <a:t>In</a:t>
            </a:r>
            <a:r>
              <a:rPr lang="hu-HU" sz="1400" i="1" dirty="0"/>
              <a:t> Brunner, </a:t>
            </a:r>
            <a:r>
              <a:rPr lang="hu-HU" sz="1400" i="1" dirty="0" err="1"/>
              <a:t>Ilse</a:t>
            </a:r>
            <a:r>
              <a:rPr lang="hu-HU" sz="1400" i="1" dirty="0"/>
              <a:t>; </a:t>
            </a:r>
            <a:r>
              <a:rPr lang="hu-HU" sz="1400" i="1" dirty="0" err="1"/>
              <a:t>Häcker</a:t>
            </a:r>
            <a:r>
              <a:rPr lang="hu-HU" sz="1400" i="1" dirty="0"/>
              <a:t>, Thomas; Winter, Felix (</a:t>
            </a:r>
            <a:r>
              <a:rPr lang="hu-HU" sz="1400" i="1" dirty="0" err="1"/>
              <a:t>Hrsg</a:t>
            </a:r>
            <a:r>
              <a:rPr lang="hu-HU" sz="1400" i="1" dirty="0"/>
              <a:t>): </a:t>
            </a:r>
            <a:r>
              <a:rPr lang="hu-HU" sz="1400" i="1" dirty="0" err="1"/>
              <a:t>Das</a:t>
            </a:r>
            <a:r>
              <a:rPr lang="hu-HU" sz="1400" i="1" dirty="0"/>
              <a:t> </a:t>
            </a:r>
            <a:r>
              <a:rPr lang="hu-HU" sz="1400" i="1" dirty="0" err="1"/>
              <a:t>Handbuch</a:t>
            </a:r>
            <a:r>
              <a:rPr lang="hu-HU" sz="1400" i="1" dirty="0"/>
              <a:t> </a:t>
            </a:r>
            <a:r>
              <a:rPr lang="hu-HU" sz="1400" i="1" dirty="0" err="1"/>
              <a:t>Portfolioarbeit</a:t>
            </a:r>
            <a:r>
              <a:rPr lang="hu-HU" sz="1400" i="1" dirty="0"/>
              <a:t>. </a:t>
            </a:r>
            <a:r>
              <a:rPr lang="hu-HU" sz="1400" i="1" dirty="0" err="1"/>
              <a:t>Kallmeyer</a:t>
            </a:r>
            <a:r>
              <a:rPr lang="hu-HU" sz="1400" i="1" dirty="0"/>
              <a:t> Friedrich </a:t>
            </a:r>
            <a:r>
              <a:rPr lang="hu-HU" sz="1400" i="1" dirty="0" err="1"/>
              <a:t>Verlag</a:t>
            </a:r>
            <a:endParaRPr lang="hu-HU" sz="1400" i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u-HU" dirty="0" smtClean="0"/>
              <a:t>Munkaportfólió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Bemutató portfólió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Értékelő portfólió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72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Tanulóközpontú </a:t>
            </a:r>
            <a:r>
              <a:rPr lang="hu-HU" b="1" dirty="0"/>
              <a:t>oktatás</a:t>
            </a:r>
            <a:br>
              <a:rPr lang="hu-HU" b="1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080043"/>
              </p:ext>
            </p:extLst>
          </p:nvPr>
        </p:nvGraphicFramePr>
        <p:xfrm>
          <a:off x="457200" y="2204865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64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085164"/>
              </p:ext>
            </p:extLst>
          </p:nvPr>
        </p:nvGraphicFramePr>
        <p:xfrm>
          <a:off x="457200" y="0"/>
          <a:ext cx="8229600" cy="703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35592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 kooperatív tanulás a résztvevők együttműködésén alapuló kiscsoportos tevékenység, mely különböző célok elérésére szerveződik, segíti az egyes tanulók tanulmányi fejlődését,  hozzájárul az együttműködéshez szükséges képességek és készségek kialakulásához, a reális önértékelés és a problémamegoldó gondolkodás fejlesztéséhez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42582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5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361136"/>
            <a:ext cx="82296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-442408"/>
            <a:ext cx="4762500" cy="271928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57200" y="2551837"/>
            <a:ext cx="8435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/>
              <a:t>Az Élménysuliban cél a tanulók aktív tanórai részvételének támogatása, mely a pozitív élményeken keresztül valósul meg. Ennek mozgatórúgója az interaktív, a tanulók bevonásán alapuló kreatív feladatmegoldás, az együtt tanulás élménye</a:t>
            </a:r>
            <a:r>
              <a:rPr lang="hu-HU" sz="2400" dirty="0" smtClean="0"/>
              <a:t>.</a:t>
            </a:r>
          </a:p>
          <a:p>
            <a:pPr algn="ctr"/>
            <a:r>
              <a:rPr lang="hu-HU" sz="2400" dirty="0"/>
              <a:t>A Komplex Alapprogramot kidolgozó szakmai csapat tagjai neveléstudománnyal, pszichológiával és tantárgy-pedagógiával foglalkozó szakemberekből állnak, többségük évtizedek óta alkalmazta egyéni munkája során a modern módszereket.</a:t>
            </a:r>
          </a:p>
        </p:txBody>
      </p:sp>
    </p:spTree>
    <p:extLst>
      <p:ext uri="{BB962C8B-B14F-4D97-AF65-F5344CB8AC3E}">
        <p14:creationId xmlns:p14="http://schemas.microsoft.com/office/powerpoint/2010/main" val="24482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Korai iskolaelhagyás</a:t>
            </a:r>
            <a:br>
              <a:rPr lang="hu-HU" b="1" dirty="0" smtClean="0"/>
            </a:br>
            <a:r>
              <a:rPr lang="hu-HU" b="1" dirty="0" smtClean="0"/>
              <a:t>fogalmának definiálása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Azokat a fiatalokat nevezzük korai iskolaelhagyóknak, akik nem foglalkoztatottak, és oktatásban, képzésben sem vesznek részt</a:t>
            </a:r>
            <a:r>
              <a:rPr lang="hu-HU" dirty="0" smtClean="0"/>
              <a:t>. </a:t>
            </a:r>
          </a:p>
          <a:p>
            <a:pPr marL="0" indent="0" algn="ctr">
              <a:buNone/>
            </a:pPr>
            <a:r>
              <a:rPr lang="hu-HU" dirty="0" smtClean="0"/>
              <a:t>Azon 18–24 </a:t>
            </a:r>
            <a:r>
              <a:rPr lang="hu-HU" dirty="0"/>
              <a:t>évesek aránya, akiknek még nincs középfokú végzettsége, és nem is vesznek részt oktatásban, képzésben</a:t>
            </a:r>
            <a:r>
              <a:rPr lang="hu-HU" dirty="0" smtClean="0"/>
              <a:t>.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sz="1400" i="1" dirty="0"/>
              <a:t>Imre Anna (2014</a:t>
            </a:r>
            <a:r>
              <a:rPr lang="hu-HU" sz="1400" i="1" dirty="0" smtClean="0"/>
              <a:t>)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37397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360040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2150"/>
            <a:ext cx="8229600" cy="583401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A DFHT tanítási-tanulási stratégia célja a tudásban heterogén tanulói csoport hatékony kezelése, fókusza a pedagógus által végzett rendszeres státuszkezelés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887" y="2242567"/>
            <a:ext cx="2228850" cy="22288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5" y="2242567"/>
            <a:ext cx="2228850" cy="2228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549" y="2242567"/>
            <a:ext cx="2228850" cy="22288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623" y="4576192"/>
            <a:ext cx="2228850" cy="22288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9194" y="4557076"/>
            <a:ext cx="2228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Összegzés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Korai iskolaelhagyás megelőzése, preventív szemlélet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b="1" dirty="0" smtClean="0"/>
              <a:t>Pozitív attitűdök, kialakítása, erősítése</a:t>
            </a:r>
          </a:p>
          <a:p>
            <a:pPr marL="0" indent="0" algn="ctr">
              <a:buNone/>
            </a:pPr>
            <a:r>
              <a:rPr lang="hu-HU" b="1" dirty="0" smtClean="0"/>
              <a:t>Tanulóközpontúság</a:t>
            </a:r>
            <a:endParaRPr lang="hu-HU" b="1" dirty="0"/>
          </a:p>
        </p:txBody>
      </p:sp>
      <p:sp>
        <p:nvSpPr>
          <p:cNvPr id="4" name="Jobbra nyíl 3"/>
          <p:cNvSpPr/>
          <p:nvPr/>
        </p:nvSpPr>
        <p:spPr>
          <a:xfrm rot="5400000">
            <a:off x="3790927" y="3243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Iskolaérettség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hu-HU" dirty="0"/>
              <a:t>A sikeres iskolakezdés feltétele a sikeres folytatásnak, ezért az iskolaérettség, a tanuláshoz szükséges részképességek fejlettsége, illetve az azok közötti összefüggések milyensége lényeges komponens az iskolai sikeresség szempontjából. </a:t>
            </a:r>
          </a:p>
        </p:txBody>
      </p:sp>
    </p:spTree>
    <p:extLst>
      <p:ext uri="{BB962C8B-B14F-4D97-AF65-F5344CB8AC3E}">
        <p14:creationId xmlns:p14="http://schemas.microsoft.com/office/powerpoint/2010/main" val="3968083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iskolákban használt 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lvl="1" indent="0" algn="ctr">
              <a:buNone/>
            </a:pPr>
            <a:r>
              <a:rPr lang="hu-HU" dirty="0"/>
              <a:t>Az iskolakezdéstől lényeges, hogy a tanulók jól érezzék magukat az iskolában, ez nagyon erős „benntartó erő”, ehhez szükséges, hogy motivált, aktív munka történjen az osztály falain belül és kívül is. </a:t>
            </a:r>
          </a:p>
        </p:txBody>
      </p:sp>
    </p:spTree>
    <p:extLst>
      <p:ext uri="{BB962C8B-B14F-4D97-AF65-F5344CB8AC3E}">
        <p14:creationId xmlns:p14="http://schemas.microsoft.com/office/powerpoint/2010/main" val="3333974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iskolai átmenet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lvl="1" indent="0" algn="ctr">
              <a:buNone/>
            </a:pPr>
            <a:r>
              <a:rPr lang="hu-HU" dirty="0"/>
              <a:t>A korai iskolaelhagyók száma az iskolatípusok közötti átmeneteknél felerősödik. A pszichológusi munkában gyakran használatosak a terápiák és a tréningek, melyek segítségével feltárhatóak a problémák mögött meghúzódó okok, illetve megoldási javaslatok dolgozhatók ki. </a:t>
            </a:r>
          </a:p>
        </p:txBody>
      </p:sp>
    </p:spTree>
    <p:extLst>
      <p:ext uri="{BB962C8B-B14F-4D97-AF65-F5344CB8AC3E}">
        <p14:creationId xmlns:p14="http://schemas.microsoft.com/office/powerpoint/2010/main" val="631033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Egyéni bánásmódot igénylő tanulók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r>
              <a:rPr lang="hu-HU" dirty="0"/>
              <a:t>Az egyéni bánásmódot igénylő, valamint a roma tanulók helyzete kiemelten fontos a korai iskolaelhagyás szempontjából. Amennyiben a pedagógusok tisztában vannak a pszichikus jellemzők eltéréseivel e tanulók esetében, ennek következménye lesz, hogy pozitív attitűdökkel, elfogadóbb tanulóhoz-szülőhöz való hozzáállással fognak rendelkezni, így megelőzhető, ill. csökkenthető a korai iskolaelhagyás e tanulók körében is.   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7142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További előadások 2022. január hónapban: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800" i="1" dirty="0"/>
              <a:t>- Dr. Taskó Tünde Anna: " Iskolai bántalmazás prevenciója, felismerése és kezelése"</a:t>
            </a:r>
            <a:endParaRPr lang="hu-HU" sz="2800" dirty="0"/>
          </a:p>
          <a:p>
            <a:pPr marL="0" indent="0">
              <a:buNone/>
            </a:pPr>
            <a:r>
              <a:rPr lang="hu-HU" sz="2800" i="1" dirty="0"/>
              <a:t>- Dr. Mester Dolli: " Stressz kezelése, szorongásoldás a</a:t>
            </a:r>
            <a:r>
              <a:rPr lang="hu-HU" sz="2800" i="1" dirty="0" smtClean="0"/>
              <a:t>z </a:t>
            </a:r>
            <a:r>
              <a:rPr lang="hu-HU" sz="2800" i="1" dirty="0"/>
              <a:t>iskolában"</a:t>
            </a:r>
            <a:endParaRPr lang="hu-HU" sz="2800" dirty="0"/>
          </a:p>
          <a:p>
            <a:pPr marL="0" indent="0">
              <a:buNone/>
            </a:pPr>
            <a:r>
              <a:rPr lang="hu-HU" sz="2800" i="1" dirty="0"/>
              <a:t>- Dr. Dorner László: "Hatékony tanulás támogatásának lehetőségei a legújabb kutatások tükrében."</a:t>
            </a:r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8189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hu-HU" dirty="0"/>
              <a:t>A LEMORZSOLÓDÁS MEGELŐZÉSÉT SZOLGÁLÓ KORAI JELZŐ- ÉS PEDAGÓGIAI TÁMOGATÓ RENDSZER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068960"/>
            <a:ext cx="4392488" cy="35283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573016"/>
            <a:ext cx="249515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korai </a:t>
            </a:r>
            <a:r>
              <a:rPr lang="hu-HU" b="1" dirty="0" smtClean="0"/>
              <a:t>iskolaelhagyás 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/>
              <a:t>korai iskolaelhagyáshoz vezető valódi okok nehezen feltárhatóak, mert egyénenként különbözőek.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7009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 korai iskolaelhagyás háttere</a:t>
            </a:r>
            <a:br>
              <a:rPr lang="hu-HU" b="1" dirty="0" smtClean="0"/>
            </a:br>
            <a:r>
              <a:rPr lang="hu-HU" i="1" dirty="0" smtClean="0"/>
              <a:t>nemzetközi szakirodalmakban</a:t>
            </a:r>
            <a:endParaRPr lang="hu-HU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316159"/>
              </p:ext>
            </p:extLst>
          </p:nvPr>
        </p:nvGraphicFramePr>
        <p:xfrm>
          <a:off x="457200" y="1600201"/>
          <a:ext cx="8229600" cy="377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églalap 4"/>
          <p:cNvSpPr/>
          <p:nvPr/>
        </p:nvSpPr>
        <p:spPr>
          <a:xfrm>
            <a:off x="467544" y="544522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i="1" dirty="0" err="1"/>
              <a:t>Schargel</a:t>
            </a:r>
            <a:r>
              <a:rPr lang="hu-HU" sz="1400" i="1" dirty="0"/>
              <a:t>, Franklin – </a:t>
            </a:r>
            <a:r>
              <a:rPr lang="hu-HU" sz="1400" i="1" dirty="0" err="1"/>
              <a:t>Thacker</a:t>
            </a:r>
            <a:r>
              <a:rPr lang="hu-HU" sz="1400" i="1" dirty="0"/>
              <a:t>, Tony – Bell, </a:t>
            </a:r>
            <a:r>
              <a:rPr lang="hu-HU" sz="1400" i="1" dirty="0" smtClean="0"/>
              <a:t>John (2007): </a:t>
            </a:r>
            <a:r>
              <a:rPr lang="hu-HU" sz="1400" i="1" dirty="0" err="1" smtClean="0"/>
              <a:t>From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At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Risk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to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Academic</a:t>
            </a:r>
            <a:r>
              <a:rPr lang="hu-HU" sz="1400" i="1" dirty="0" smtClean="0"/>
              <a:t> Excellence. </a:t>
            </a:r>
            <a:r>
              <a:rPr lang="hu-HU" sz="1400" i="1" dirty="0" err="1" smtClean="0"/>
              <a:t>Focus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Adolescent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Services</a:t>
            </a:r>
            <a:endParaRPr lang="hu-HU" sz="1400" i="1" dirty="0" smtClean="0"/>
          </a:p>
          <a:p>
            <a:r>
              <a:rPr lang="hu-HU" sz="1400" i="1" dirty="0" err="1" smtClean="0"/>
              <a:t>Rumberger</a:t>
            </a:r>
            <a:r>
              <a:rPr lang="hu-HU" sz="1400" i="1" dirty="0" smtClean="0"/>
              <a:t>, Russell – </a:t>
            </a:r>
            <a:r>
              <a:rPr lang="hu-HU" sz="1400" i="1" dirty="0" err="1" smtClean="0"/>
              <a:t>Lim</a:t>
            </a:r>
            <a:r>
              <a:rPr lang="hu-HU" sz="1400" i="1" dirty="0" smtClean="0"/>
              <a:t>, Sun Ah (2008): </a:t>
            </a:r>
            <a:r>
              <a:rPr lang="hu-HU" sz="1400" i="1" dirty="0" err="1" smtClean="0"/>
              <a:t>Why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Students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Drop</a:t>
            </a:r>
            <a:r>
              <a:rPr lang="hu-HU" sz="1400" i="1" dirty="0" smtClean="0"/>
              <a:t> Out of School: A </a:t>
            </a:r>
            <a:r>
              <a:rPr lang="hu-HU" sz="1400" i="1" dirty="0" err="1" smtClean="0"/>
              <a:t>Review</a:t>
            </a:r>
            <a:r>
              <a:rPr lang="hu-HU" sz="1400" i="1" dirty="0" smtClean="0"/>
              <a:t> of 25 </a:t>
            </a:r>
            <a:r>
              <a:rPr lang="hu-HU" sz="1400" i="1" dirty="0" err="1" smtClean="0"/>
              <a:t>Years</a:t>
            </a:r>
            <a:r>
              <a:rPr lang="hu-HU" sz="1400" i="1" dirty="0" smtClean="0"/>
              <a:t> of Research. Santa Barbara: </a:t>
            </a:r>
            <a:r>
              <a:rPr lang="hu-HU" sz="1400" i="1" dirty="0" err="1" smtClean="0"/>
              <a:t>California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Dropout</a:t>
            </a:r>
            <a:r>
              <a:rPr lang="hu-HU" sz="1400" i="1" dirty="0" smtClean="0"/>
              <a:t> Research Project. </a:t>
            </a:r>
          </a:p>
          <a:p>
            <a:r>
              <a:rPr lang="hu-HU" sz="1400" i="1" dirty="0" err="1" smtClean="0"/>
              <a:t>Lyche</a:t>
            </a:r>
            <a:r>
              <a:rPr lang="hu-HU" sz="1400" i="1" dirty="0" smtClean="0"/>
              <a:t>, </a:t>
            </a:r>
            <a:r>
              <a:rPr lang="hu-HU" sz="1400" i="1" dirty="0" err="1" smtClean="0"/>
              <a:t>Cecilia</a:t>
            </a:r>
            <a:r>
              <a:rPr lang="hu-HU" sz="1400" i="1" dirty="0" smtClean="0"/>
              <a:t> (2010): </a:t>
            </a:r>
            <a:r>
              <a:rPr lang="hu-HU" sz="1400" i="1" dirty="0" err="1" smtClean="0"/>
              <a:t>Taking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on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the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Completion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Challenge</a:t>
            </a:r>
            <a:r>
              <a:rPr lang="hu-HU" sz="1400" i="1" dirty="0" smtClean="0"/>
              <a:t>: A </a:t>
            </a:r>
            <a:r>
              <a:rPr lang="hu-HU" sz="1400" i="1" dirty="0" err="1" smtClean="0"/>
              <a:t>Literature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Review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on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Policies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to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Prevent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Dropout</a:t>
            </a:r>
            <a:r>
              <a:rPr lang="hu-HU" sz="1400" i="1" dirty="0" smtClean="0"/>
              <a:t> and </a:t>
            </a:r>
            <a:r>
              <a:rPr lang="hu-HU" sz="1400" i="1" dirty="0" err="1" smtClean="0"/>
              <a:t>Early</a:t>
            </a:r>
            <a:r>
              <a:rPr lang="hu-HU" sz="1400" i="1" dirty="0" smtClean="0"/>
              <a:t> School </a:t>
            </a:r>
            <a:r>
              <a:rPr lang="hu-HU" sz="1400" i="1" dirty="0" err="1" smtClean="0"/>
              <a:t>Leaving</a:t>
            </a:r>
            <a:r>
              <a:rPr lang="hu-HU" sz="1400" i="1" dirty="0" smtClean="0"/>
              <a:t>. /OECD Education </a:t>
            </a:r>
            <a:r>
              <a:rPr lang="hu-HU" sz="1400" i="1" dirty="0" err="1" smtClean="0"/>
              <a:t>Working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Papers</a:t>
            </a:r>
            <a:r>
              <a:rPr lang="hu-HU" sz="1400" i="1" dirty="0" smtClean="0"/>
              <a:t>, No. 53/. OECD Publishing. </a:t>
            </a:r>
          </a:p>
          <a:p>
            <a:endParaRPr lang="hu-HU" sz="1400" i="1" dirty="0" smtClean="0"/>
          </a:p>
          <a:p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6474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656" y="116632"/>
            <a:ext cx="6068616" cy="1512168"/>
          </a:xfrm>
          <a:noFill/>
        </p:spPr>
        <p:txBody>
          <a:bodyPr>
            <a:noAutofit/>
          </a:bodyPr>
          <a:lstStyle/>
          <a:p>
            <a:pPr algn="ctr"/>
            <a:r>
              <a:rPr lang="hu-HU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gyermek fejlődést meghatározó tényezők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4194895" cy="5373216"/>
          </a:xfrm>
        </p:spPr>
        <p:txBody>
          <a:bodyPr>
            <a:normAutofit/>
          </a:bodyPr>
          <a:lstStyle/>
          <a:p>
            <a:pPr marL="400050" indent="-400050">
              <a:buFontTx/>
              <a:buAutoNum type="arabicPeriod"/>
            </a:pPr>
            <a:r>
              <a:rPr lang="hu-HU" sz="2000" b="1" dirty="0">
                <a:solidFill>
                  <a:srgbClr val="FF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gyermek fizikai-biológiai állapota</a:t>
            </a:r>
          </a:p>
          <a:p>
            <a:pPr marL="400050" indent="-400050">
              <a:buFontTx/>
              <a:buAutoNum type="arabicPeriod"/>
            </a:pPr>
            <a:r>
              <a:rPr lang="hu-HU" sz="2000" b="1" dirty="0">
                <a:solidFill>
                  <a:srgbClr val="5BAD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gyermek </a:t>
            </a:r>
            <a:r>
              <a:rPr lang="hu-HU" sz="2000" b="1" dirty="0" err="1">
                <a:solidFill>
                  <a:srgbClr val="5BAD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intrapszichés</a:t>
            </a:r>
            <a:r>
              <a:rPr lang="hu-HU" sz="2000" b="1" dirty="0">
                <a:solidFill>
                  <a:srgbClr val="5BAD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szintje</a:t>
            </a:r>
          </a:p>
          <a:p>
            <a:pPr marL="400050" indent="-400050">
              <a:buFontTx/>
              <a:buAutoNum type="arabicPeriod"/>
            </a:pPr>
            <a:r>
              <a:rPr lang="hu-HU" sz="2000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gyermek interperszonális kapcsolatai</a:t>
            </a:r>
          </a:p>
          <a:p>
            <a:pPr marL="400050" indent="-400050">
              <a:buFontTx/>
              <a:buAutoNum type="arabicPeriod"/>
            </a:pPr>
            <a:r>
              <a:rPr lang="hu-HU" sz="2000" b="1" dirty="0">
                <a:solidFill>
                  <a:schemeClr val="hlin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gyermek helye a családban, közösségekben, stb.</a:t>
            </a:r>
          </a:p>
          <a:p>
            <a:pPr marL="400050" indent="-400050">
              <a:buFontTx/>
              <a:buAutoNum type="arabicPeriod"/>
            </a:pPr>
            <a:r>
              <a:rPr lang="hu-HU" sz="2000" b="1" dirty="0">
                <a:solidFill>
                  <a:srgbClr val="CC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gyermek lakóhelyi környezete</a:t>
            </a:r>
          </a:p>
          <a:p>
            <a:pPr marL="400050" indent="-400050">
              <a:buFontTx/>
              <a:buAutoNum type="arabicPeriod"/>
            </a:pPr>
            <a:r>
              <a:rPr lang="hu-HU" sz="2000" b="1" dirty="0">
                <a:solidFill>
                  <a:srgbClr val="CC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gyermek kultúrája, mint identitás</a:t>
            </a:r>
          </a:p>
          <a:p>
            <a:pPr marL="400050" indent="-400050">
              <a:buFontTx/>
              <a:buAutoNum type="arabicPeriod"/>
            </a:pPr>
            <a:r>
              <a:rPr lang="hu-H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gyermeket körülvevő össztársadalmi közeg, állami intézmények, szolgáltatások, intézkedések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5899548" y="3476626"/>
            <a:ext cx="702469" cy="75604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135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5691188" y="3244453"/>
            <a:ext cx="1134666" cy="1241822"/>
          </a:xfrm>
          <a:prstGeom prst="ellipse">
            <a:avLst/>
          </a:prstGeom>
          <a:noFill/>
          <a:ln w="25400">
            <a:solidFill>
              <a:srgbClr val="5BA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350"/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5292328" y="2850356"/>
            <a:ext cx="1947863" cy="2052638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350"/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5467351" y="3043239"/>
            <a:ext cx="1597819" cy="1651397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350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5107783" y="2627711"/>
            <a:ext cx="2383631" cy="2483644"/>
          </a:xfrm>
          <a:prstGeom prst="ellipse">
            <a:avLst/>
          </a:prstGeom>
          <a:noFill/>
          <a:ln w="25400">
            <a:solidFill>
              <a:srgbClr val="CC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350"/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4635105" y="2187178"/>
            <a:ext cx="3231356" cy="33480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350"/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4873230" y="2348881"/>
            <a:ext cx="2867122" cy="2970834"/>
          </a:xfrm>
          <a:prstGeom prst="ellipse">
            <a:avLst/>
          </a:prstGeom>
          <a:noFill/>
          <a:ln w="254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350"/>
          </a:p>
        </p:txBody>
      </p:sp>
      <p:pic>
        <p:nvPicPr>
          <p:cNvPr id="104459" name="Picture 11" descr="j0361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316" y="3552826"/>
            <a:ext cx="600075" cy="569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9115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  <p:bldP spid="104455" grpId="0" animBg="1"/>
      <p:bldP spid="104456" grpId="0" animBg="1"/>
      <p:bldP spid="104457" grpId="0" animBg="1"/>
      <p:bldP spid="1044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Az iskolai sikert befolyásoló tényezők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09452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6052309" y="6309320"/>
            <a:ext cx="296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/>
              <a:t>Kulcsár (1982) alapján készült</a:t>
            </a:r>
          </a:p>
        </p:txBody>
      </p:sp>
    </p:spTree>
    <p:extLst>
      <p:ext uri="{BB962C8B-B14F-4D97-AF65-F5344CB8AC3E}">
        <p14:creationId xmlns:p14="http://schemas.microsoft.com/office/powerpoint/2010/main" val="4585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4401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6632"/>
            <a:ext cx="8229600" cy="547260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51520" y="5661249"/>
            <a:ext cx="8435280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Forrás: </a:t>
            </a:r>
            <a:r>
              <a:rPr lang="hu-H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https://www.oktatas.hu/kozneveles/vegzettseg_nelkuli_iskolaelhagyas/iskolai_lemorzsolodas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(2021.12.07)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1138</Words>
  <Application>Microsoft Office PowerPoint</Application>
  <PresentationFormat>Diavetítés a képernyőre (4:3 oldalarány)</PresentationFormat>
  <Paragraphs>204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Office-téma</vt:lpstr>
      <vt:lpstr>A korai iskolaelhagyás problematikája és a megelőzés lehetőségei a magyar köznevelésben.</vt:lpstr>
      <vt:lpstr>Tartalom</vt:lpstr>
      <vt:lpstr>Korai iskolaelhagyás fogalmának definiálása</vt:lpstr>
      <vt:lpstr>A LEMORZSOLÓDÁS MEGELŐZÉSÉT SZOLGÁLÓ KORAI JELZŐ- ÉS PEDAGÓGIAI TÁMOGATÓ RENDSZER</vt:lpstr>
      <vt:lpstr>A korai iskolaelhagyás okai</vt:lpstr>
      <vt:lpstr>A korai iskolaelhagyás háttere nemzetközi szakirodalmakban</vt:lpstr>
      <vt:lpstr>A gyermek fejlődést meghatározó tényezők</vt:lpstr>
      <vt:lpstr>Az iskolai sikert befolyásoló tényezők</vt:lpstr>
      <vt:lpstr>PowerPoint-bemutató</vt:lpstr>
      <vt:lpstr>2020-21 II. félév adatai a lemorzsolódással veszélyeztetett tanulók aránya </vt:lpstr>
      <vt:lpstr>A lemorzsolódással veszélyeztetett tanulók aránya iskolatípusonként Komárom-Esztergom (2020-21 év) </vt:lpstr>
      <vt:lpstr>A korai iskolaelhagyás Preventív szemlélet</vt:lpstr>
      <vt:lpstr>Kérdések</vt:lpstr>
      <vt:lpstr>Az iskolai nevelés megalapozottsága a jelentős pszichológiai irányzatok alapján </vt:lpstr>
      <vt:lpstr>A pszichoanalízis követői </vt:lpstr>
      <vt:lpstr>Az iskolai nevelés megalapozottsága a jelentős pszichológiai irányzatok alapján </vt:lpstr>
      <vt:lpstr>Az individuálpszichológia  követői </vt:lpstr>
      <vt:lpstr>Az iskolai nevelés megalapozottsága a jelentős pszichológiai irányzatok alapján </vt:lpstr>
      <vt:lpstr>A személyközpontú megközelítés  követői  </vt:lpstr>
      <vt:lpstr>PowerPoint-bemutató</vt:lpstr>
      <vt:lpstr>PowerPoint-bemutató</vt:lpstr>
      <vt:lpstr>PowerPoint-bemutató</vt:lpstr>
      <vt:lpstr> </vt:lpstr>
      <vt:lpstr>PowerPoint-bemutató</vt:lpstr>
      <vt:lpstr> </vt:lpstr>
      <vt:lpstr>A portfólió típusai</vt:lpstr>
      <vt:lpstr>  Tanulóközpontú oktatás  </vt:lpstr>
      <vt:lpstr>PowerPoint-bemutató</vt:lpstr>
      <vt:lpstr>PowerPoint-bemutató</vt:lpstr>
      <vt:lpstr>PowerPoint-bemutató</vt:lpstr>
      <vt:lpstr>Összegzés</vt:lpstr>
      <vt:lpstr>Iskolaérettség</vt:lpstr>
      <vt:lpstr>Az iskolákban használt módszerek</vt:lpstr>
      <vt:lpstr>Az iskolai átmenet</vt:lpstr>
      <vt:lpstr>Egyéni bánásmódot igénylő tanulók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Hanák Zsuzsanna</dc:creator>
  <cp:lastModifiedBy>hanak.zsuzsanna</cp:lastModifiedBy>
  <cp:revision>107</cp:revision>
  <dcterms:created xsi:type="dcterms:W3CDTF">2016-09-28T09:10:05Z</dcterms:created>
  <dcterms:modified xsi:type="dcterms:W3CDTF">2021-12-27T12:10:09Z</dcterms:modified>
</cp:coreProperties>
</file>