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  <p:sldId id="260" r:id="rId4"/>
    <p:sldId id="261" r:id="rId5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086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2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9412B-8CBE-4EC5-9211-B412DF0E457E}" type="datetimeFigureOut">
              <a:rPr lang="hu-HU" smtClean="0"/>
              <a:t>2021. 08. 11.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D68C3-EFBC-48D0-824C-64CE5E138D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40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9412B-8CBE-4EC5-9211-B412DF0E457E}" type="datetimeFigureOut">
              <a:rPr lang="hu-HU" smtClean="0"/>
              <a:t>2021. 08. 11.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D68C3-EFBC-48D0-824C-64CE5E138D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80891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9412B-8CBE-4EC5-9211-B412DF0E457E}" type="datetimeFigureOut">
              <a:rPr lang="hu-HU" smtClean="0"/>
              <a:t>2021. 08. 11.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D68C3-EFBC-48D0-824C-64CE5E138D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9332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9412B-8CBE-4EC5-9211-B412DF0E457E}" type="datetimeFigureOut">
              <a:rPr lang="hu-HU" smtClean="0"/>
              <a:t>2021. 08. 11.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D68C3-EFBC-48D0-824C-64CE5E138D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0605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9412B-8CBE-4EC5-9211-B412DF0E457E}" type="datetimeFigureOut">
              <a:rPr lang="hu-HU" smtClean="0"/>
              <a:t>2021. 08. 11.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D68C3-EFBC-48D0-824C-64CE5E138D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5570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9412B-8CBE-4EC5-9211-B412DF0E457E}" type="datetimeFigureOut">
              <a:rPr lang="hu-HU" smtClean="0"/>
              <a:t>2021. 08. 11.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D68C3-EFBC-48D0-824C-64CE5E138D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0968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9412B-8CBE-4EC5-9211-B412DF0E457E}" type="datetimeFigureOut">
              <a:rPr lang="hu-HU" smtClean="0"/>
              <a:t>2021. 08. 11.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D68C3-EFBC-48D0-824C-64CE5E138D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3432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9412B-8CBE-4EC5-9211-B412DF0E457E}" type="datetimeFigureOut">
              <a:rPr lang="hu-HU" smtClean="0"/>
              <a:t>2021. 08. 11.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D68C3-EFBC-48D0-824C-64CE5E138D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2959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9412B-8CBE-4EC5-9211-B412DF0E457E}" type="datetimeFigureOut">
              <a:rPr lang="hu-HU" smtClean="0"/>
              <a:t>2021. 08. 11.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D68C3-EFBC-48D0-824C-64CE5E138D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5705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9412B-8CBE-4EC5-9211-B412DF0E457E}" type="datetimeFigureOut">
              <a:rPr lang="hu-HU" smtClean="0"/>
              <a:t>2021. 08. 11.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D68C3-EFBC-48D0-824C-64CE5E138D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13780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9412B-8CBE-4EC5-9211-B412DF0E457E}" type="datetimeFigureOut">
              <a:rPr lang="hu-HU" smtClean="0"/>
              <a:t>2021. 08. 11.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D68C3-EFBC-48D0-824C-64CE5E138D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759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9412B-8CBE-4EC5-9211-B412DF0E457E}" type="datetimeFigureOut">
              <a:rPr lang="hu-HU" smtClean="0"/>
              <a:t>2021. 08. 11.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D68C3-EFBC-48D0-824C-64CE5E138D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18093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err="1" smtClean="0"/>
              <a:t>Neptun</a:t>
            </a:r>
            <a:r>
              <a:rPr lang="hu-HU" dirty="0" smtClean="0"/>
              <a:t> </a:t>
            </a:r>
            <a:r>
              <a:rPr lang="hu-HU" dirty="0" err="1" smtClean="0"/>
              <a:t>registration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Students</a:t>
            </a:r>
            <a:r>
              <a:rPr lang="hu-HU" dirty="0" smtClean="0"/>
              <a:t> </a:t>
            </a:r>
            <a:r>
              <a:rPr lang="hu-HU" dirty="0" err="1" smtClean="0"/>
              <a:t>have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register</a:t>
            </a:r>
            <a:r>
              <a:rPr lang="hu-HU" dirty="0" smtClean="0"/>
              <a:t> in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beginning</a:t>
            </a:r>
            <a:r>
              <a:rPr lang="hu-HU" dirty="0" smtClean="0"/>
              <a:t> of </a:t>
            </a:r>
            <a:r>
              <a:rPr lang="hu-HU" dirty="0" err="1" smtClean="0"/>
              <a:t>every</a:t>
            </a:r>
            <a:r>
              <a:rPr lang="hu-HU" dirty="0" smtClean="0"/>
              <a:t> </a:t>
            </a:r>
            <a:r>
              <a:rPr lang="hu-HU" dirty="0" err="1" smtClean="0"/>
              <a:t>semester</a:t>
            </a:r>
            <a:endParaRPr lang="hu-HU" dirty="0" smtClean="0"/>
          </a:p>
          <a:p>
            <a:r>
              <a:rPr lang="hu-HU" dirty="0" err="1" smtClean="0"/>
              <a:t>Please</a:t>
            </a:r>
            <a:r>
              <a:rPr lang="hu-HU" dirty="0" smtClean="0"/>
              <a:t> </a:t>
            </a:r>
            <a:r>
              <a:rPr lang="hu-HU" dirty="0" err="1" smtClean="0"/>
              <a:t>choose</a:t>
            </a:r>
            <a:r>
              <a:rPr lang="hu-HU" dirty="0"/>
              <a:t> </a:t>
            </a:r>
            <a:r>
              <a:rPr lang="hu-HU" dirty="0" err="1" smtClean="0"/>
              <a:t>Registration</a:t>
            </a:r>
            <a:r>
              <a:rPr lang="hu-HU" dirty="0" smtClean="0"/>
              <a:t>/</a:t>
            </a:r>
            <a:r>
              <a:rPr lang="hu-HU" dirty="0" err="1" smtClean="0"/>
              <a:t>Enrollment</a:t>
            </a:r>
            <a:r>
              <a:rPr lang="hu-HU" dirty="0" smtClean="0"/>
              <a:t> in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Administration</a:t>
            </a:r>
            <a:r>
              <a:rPr lang="hu-HU" dirty="0" smtClean="0"/>
              <a:t> </a:t>
            </a:r>
            <a:r>
              <a:rPr lang="hu-HU" dirty="0" err="1" smtClean="0"/>
              <a:t>menu</a:t>
            </a:r>
            <a:endParaRPr lang="hu-HU" dirty="0"/>
          </a:p>
        </p:txBody>
      </p:sp>
      <p:sp>
        <p:nvSpPr>
          <p:cNvPr id="8" name="Cím 1"/>
          <p:cNvSpPr txBox="1">
            <a:spLocks/>
          </p:cNvSpPr>
          <p:nvPr/>
        </p:nvSpPr>
        <p:spPr>
          <a:xfrm>
            <a:off x="7908512" y="103896"/>
            <a:ext cx="2640218" cy="3466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hu-HU" sz="2000" dirty="0">
              <a:solidFill>
                <a:prstClr val="white"/>
              </a:solidFill>
              <a:latin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1727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1524000" y="468868"/>
            <a:ext cx="2949178" cy="1600200"/>
          </a:xfrm>
        </p:spPr>
        <p:txBody>
          <a:bodyPr anchor="ctr">
            <a:normAutofit/>
          </a:bodyPr>
          <a:lstStyle/>
          <a:p>
            <a:pPr algn="ctr"/>
            <a:endParaRPr lang="hu-HU" dirty="0"/>
          </a:p>
        </p:txBody>
      </p:sp>
      <p:sp>
        <p:nvSpPr>
          <p:cNvPr id="12" name="Szöveg helye 11"/>
          <p:cNvSpPr>
            <a:spLocks noGrp="1"/>
          </p:cNvSpPr>
          <p:nvPr>
            <p:ph type="body" sz="half" idx="2"/>
          </p:nvPr>
        </p:nvSpPr>
        <p:spPr>
          <a:xfrm>
            <a:off x="2153842" y="2057400"/>
            <a:ext cx="1839039" cy="3811588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8" name="Cím 1"/>
          <p:cNvSpPr txBox="1">
            <a:spLocks/>
          </p:cNvSpPr>
          <p:nvPr/>
        </p:nvSpPr>
        <p:spPr>
          <a:xfrm>
            <a:off x="7908512" y="103896"/>
            <a:ext cx="2640218" cy="3466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hu-HU" sz="2000" dirty="0">
              <a:solidFill>
                <a:prstClr val="white"/>
              </a:solidFill>
              <a:latin typeface="Calibri Light" panose="020F0302020204030204"/>
            </a:endParaRPr>
          </a:p>
        </p:txBody>
      </p:sp>
      <p:sp>
        <p:nvSpPr>
          <p:cNvPr id="9" name="Téglalap 8"/>
          <p:cNvSpPr/>
          <p:nvPr/>
        </p:nvSpPr>
        <p:spPr>
          <a:xfrm>
            <a:off x="1912512" y="583471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hu-HU" dirty="0">
                <a:solidFill>
                  <a:prstClr val="white"/>
                </a:solidFill>
                <a:latin typeface="Calibri" panose="020F0502020204030204"/>
              </a:rPr>
              <a:t>www.oktatas.uni-eszterhazy.hu</a:t>
            </a:r>
          </a:p>
        </p:txBody>
      </p:sp>
      <p:pic>
        <p:nvPicPr>
          <p:cNvPr id="11" name="Kép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12" y="107255"/>
            <a:ext cx="11982273" cy="6720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25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zöveg helye 11"/>
          <p:cNvSpPr>
            <a:spLocks noGrp="1"/>
          </p:cNvSpPr>
          <p:nvPr>
            <p:ph type="body" sz="half" idx="2"/>
          </p:nvPr>
        </p:nvSpPr>
        <p:spPr>
          <a:xfrm>
            <a:off x="462455" y="1166648"/>
            <a:ext cx="2249214" cy="4852735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Please</a:t>
            </a:r>
            <a:r>
              <a:rPr lang="hu-HU" sz="2800" dirty="0" smtClean="0"/>
              <a:t> </a:t>
            </a:r>
            <a:r>
              <a:rPr lang="hu-HU" sz="2800" dirty="0" err="1" smtClean="0"/>
              <a:t>choose</a:t>
            </a:r>
            <a:r>
              <a:rPr lang="hu-HU" sz="2800" dirty="0" smtClean="0"/>
              <a:t> </a:t>
            </a:r>
            <a:r>
              <a:rPr lang="hu-HU" sz="2800" dirty="0" err="1" smtClean="0"/>
              <a:t>the</a:t>
            </a:r>
            <a:r>
              <a:rPr lang="hu-HU" sz="2800" dirty="0" smtClean="0"/>
              <a:t>(+) </a:t>
            </a:r>
            <a:r>
              <a:rPr lang="hu-HU" sz="2800" dirty="0" err="1" smtClean="0"/>
              <a:t>sign</a:t>
            </a:r>
            <a:r>
              <a:rPr lang="hu-HU" sz="2800" dirty="0" smtClean="0"/>
              <a:t> </a:t>
            </a:r>
            <a:r>
              <a:rPr lang="hu-HU" sz="2800" dirty="0" err="1" smtClean="0"/>
              <a:t>at</a:t>
            </a:r>
            <a:r>
              <a:rPr lang="hu-HU" sz="2800" dirty="0" smtClean="0"/>
              <a:t> </a:t>
            </a:r>
            <a:r>
              <a:rPr lang="hu-HU" sz="2800" dirty="0" err="1" smtClean="0"/>
              <a:t>the</a:t>
            </a:r>
            <a:r>
              <a:rPr lang="hu-HU" sz="2800" dirty="0" smtClean="0"/>
              <a:t> end of </a:t>
            </a:r>
            <a:r>
              <a:rPr lang="hu-HU" sz="2800" dirty="0" err="1" smtClean="0"/>
              <a:t>the</a:t>
            </a:r>
            <a:r>
              <a:rPr lang="hu-HU" sz="2800" dirty="0" smtClean="0"/>
              <a:t> </a:t>
            </a:r>
            <a:r>
              <a:rPr lang="hu-HU" sz="2800" dirty="0" err="1" smtClean="0"/>
              <a:t>row</a:t>
            </a:r>
            <a:endParaRPr lang="hu-HU" sz="2800" dirty="0"/>
          </a:p>
        </p:txBody>
      </p:sp>
      <p:sp>
        <p:nvSpPr>
          <p:cNvPr id="8" name="Cím 1"/>
          <p:cNvSpPr txBox="1">
            <a:spLocks/>
          </p:cNvSpPr>
          <p:nvPr/>
        </p:nvSpPr>
        <p:spPr>
          <a:xfrm>
            <a:off x="7908512" y="103896"/>
            <a:ext cx="2640218" cy="3466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hu-HU" sz="2000" dirty="0">
              <a:solidFill>
                <a:prstClr val="white"/>
              </a:solidFill>
              <a:latin typeface="Calibri Light" panose="020F0302020204030204"/>
            </a:endParaRPr>
          </a:p>
        </p:txBody>
      </p:sp>
      <p:sp>
        <p:nvSpPr>
          <p:cNvPr id="9" name="Téglalap 8"/>
          <p:cNvSpPr/>
          <p:nvPr/>
        </p:nvSpPr>
        <p:spPr>
          <a:xfrm>
            <a:off x="1912512" y="583471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hu-HU" dirty="0">
                <a:solidFill>
                  <a:prstClr val="white"/>
                </a:solidFill>
                <a:latin typeface="Calibri" panose="020F0502020204030204"/>
              </a:rPr>
              <a:t>www.oktatas.uni-eszterhazy.hu</a:t>
            </a:r>
          </a:p>
        </p:txBody>
      </p:sp>
      <p:pic>
        <p:nvPicPr>
          <p:cNvPr id="1026" name="Picture 2" descr="beiratkozá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0894" y="346841"/>
            <a:ext cx="8732527" cy="6458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llipszis 1"/>
          <p:cNvSpPr/>
          <p:nvPr/>
        </p:nvSpPr>
        <p:spPr>
          <a:xfrm>
            <a:off x="11125749" y="4113589"/>
            <a:ext cx="477672" cy="3411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6625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68167" y="646993"/>
            <a:ext cx="3310758" cy="43617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err="1" smtClean="0"/>
              <a:t>Please</a:t>
            </a:r>
            <a:r>
              <a:rPr lang="hu-HU" dirty="0" smtClean="0"/>
              <a:t> </a:t>
            </a:r>
            <a:r>
              <a:rPr lang="hu-HU" dirty="0" err="1" smtClean="0"/>
              <a:t>choose</a:t>
            </a:r>
            <a:r>
              <a:rPr lang="hu-HU" dirty="0" smtClean="0"/>
              <a:t> </a:t>
            </a:r>
            <a:r>
              <a:rPr lang="hu-HU" dirty="0" err="1" smtClean="0"/>
              <a:t>from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following</a:t>
            </a:r>
            <a:r>
              <a:rPr lang="hu-HU" dirty="0"/>
              <a:t> </a:t>
            </a:r>
            <a:r>
              <a:rPr lang="hu-HU" dirty="0" err="1" smtClean="0"/>
              <a:t>options</a:t>
            </a:r>
            <a:r>
              <a:rPr lang="hu-HU" dirty="0" smtClean="0"/>
              <a:t> in </a:t>
            </a:r>
            <a:r>
              <a:rPr lang="hu-HU" dirty="0" err="1"/>
              <a:t>the</a:t>
            </a:r>
            <a:r>
              <a:rPr lang="hu-HU" dirty="0"/>
              <a:t> pop-</a:t>
            </a:r>
            <a:r>
              <a:rPr lang="hu-HU" dirty="0" err="1"/>
              <a:t>up</a:t>
            </a:r>
            <a:r>
              <a:rPr lang="hu-HU" dirty="0"/>
              <a:t> </a:t>
            </a:r>
            <a:r>
              <a:rPr lang="hu-HU" dirty="0" err="1" smtClean="0"/>
              <a:t>window</a:t>
            </a:r>
            <a:r>
              <a:rPr lang="hu-HU" dirty="0" smtClean="0"/>
              <a:t>:</a:t>
            </a:r>
          </a:p>
          <a:p>
            <a:r>
              <a:rPr lang="hu-HU" dirty="0" err="1" smtClean="0"/>
              <a:t>Active</a:t>
            </a:r>
            <a:endParaRPr lang="hu-HU" dirty="0" smtClean="0"/>
          </a:p>
          <a:p>
            <a:r>
              <a:rPr lang="hu-HU" dirty="0" err="1" smtClean="0"/>
              <a:t>Passive</a:t>
            </a:r>
            <a:endParaRPr lang="hu-HU" dirty="0" smtClean="0"/>
          </a:p>
        </p:txBody>
      </p:sp>
      <p:sp>
        <p:nvSpPr>
          <p:cNvPr id="8" name="Cím 1"/>
          <p:cNvSpPr txBox="1">
            <a:spLocks/>
          </p:cNvSpPr>
          <p:nvPr/>
        </p:nvSpPr>
        <p:spPr>
          <a:xfrm>
            <a:off x="7908512" y="103896"/>
            <a:ext cx="2640218" cy="3466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hu-HU" sz="2000" dirty="0">
              <a:solidFill>
                <a:prstClr val="white"/>
              </a:solidFill>
              <a:latin typeface="Calibri Light" panose="020F0302020204030204"/>
            </a:endParaRPr>
          </a:p>
        </p:txBody>
      </p:sp>
      <p:pic>
        <p:nvPicPr>
          <p:cNvPr id="2050" name="Picture 2" descr="beiratkozás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8925" y="357350"/>
            <a:ext cx="8392018" cy="6043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824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45</Words>
  <Application>Microsoft Office PowerPoint</Application>
  <PresentationFormat>Szélesvásznú</PresentationFormat>
  <Paragraphs>9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1_Office-téma</vt:lpstr>
      <vt:lpstr>Neptun registration</vt:lpstr>
      <vt:lpstr>PowerPoint-bemutató</vt:lpstr>
      <vt:lpstr>PowerPoint-bemutató</vt:lpstr>
      <vt:lpstr>PowerPoint-bemutató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Beiratkozás a Neptun rendszeren keresztül</dc:title>
  <dc:creator>Varga Csilla</dc:creator>
  <cp:lastModifiedBy>EKE</cp:lastModifiedBy>
  <cp:revision>8</cp:revision>
  <dcterms:created xsi:type="dcterms:W3CDTF">2020-07-24T06:44:52Z</dcterms:created>
  <dcterms:modified xsi:type="dcterms:W3CDTF">2021-08-11T14:13:05Z</dcterms:modified>
</cp:coreProperties>
</file>