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8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0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89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933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60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557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096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343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95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70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378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59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412B-8CBE-4EC5-9211-B412DF0E457E}" type="datetimeFigureOut">
              <a:rPr lang="hu-HU" smtClean="0"/>
              <a:t>2021. 08. 11.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D68C3-EFBC-48D0-824C-64CE5E138D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809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Neptun</a:t>
            </a:r>
            <a:r>
              <a:rPr lang="hu-HU" dirty="0" smtClean="0"/>
              <a:t> </a:t>
            </a:r>
            <a:r>
              <a:rPr lang="hu-HU" dirty="0" err="1" smtClean="0"/>
              <a:t>registration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Students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register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beginning</a:t>
            </a:r>
            <a:r>
              <a:rPr lang="hu-HU" dirty="0" smtClean="0"/>
              <a:t> of 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semester</a:t>
            </a:r>
            <a:endParaRPr lang="hu-HU" dirty="0" smtClean="0"/>
          </a:p>
          <a:p>
            <a:r>
              <a:rPr lang="hu-HU" dirty="0" err="1" smtClean="0"/>
              <a:t>Please</a:t>
            </a:r>
            <a:r>
              <a:rPr lang="hu-HU" dirty="0" smtClean="0"/>
              <a:t> </a:t>
            </a:r>
            <a:r>
              <a:rPr lang="hu-HU" dirty="0" err="1" smtClean="0"/>
              <a:t>choose</a:t>
            </a:r>
            <a:r>
              <a:rPr lang="hu-HU" dirty="0"/>
              <a:t> </a:t>
            </a:r>
            <a:r>
              <a:rPr lang="hu-HU" dirty="0" err="1" smtClean="0"/>
              <a:t>Registration</a:t>
            </a:r>
            <a:r>
              <a:rPr lang="hu-HU" dirty="0" smtClean="0"/>
              <a:t>/</a:t>
            </a:r>
            <a:r>
              <a:rPr lang="hu-HU" dirty="0" err="1" smtClean="0"/>
              <a:t>Enrollment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Administration</a:t>
            </a:r>
            <a:r>
              <a:rPr lang="hu-HU" dirty="0" smtClean="0"/>
              <a:t> </a:t>
            </a:r>
            <a:r>
              <a:rPr lang="hu-HU" dirty="0" err="1" smtClean="0"/>
              <a:t>menu</a:t>
            </a:r>
            <a:endParaRPr lang="hu-HU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7908512" y="103896"/>
            <a:ext cx="2640218" cy="34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hu-HU" sz="2000" dirty="0">
              <a:solidFill>
                <a:prstClr val="white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1727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524000" y="468868"/>
            <a:ext cx="2949178" cy="1600200"/>
          </a:xfrm>
        </p:spPr>
        <p:txBody>
          <a:bodyPr anchor="ctr">
            <a:normAutofit/>
          </a:bodyPr>
          <a:lstStyle/>
          <a:p>
            <a:pPr algn="ctr"/>
            <a:endParaRPr lang="hu-HU" dirty="0"/>
          </a:p>
        </p:txBody>
      </p:sp>
      <p:sp>
        <p:nvSpPr>
          <p:cNvPr id="12" name="Szöveg helye 11"/>
          <p:cNvSpPr>
            <a:spLocks noGrp="1"/>
          </p:cNvSpPr>
          <p:nvPr>
            <p:ph type="body" sz="half" idx="2"/>
          </p:nvPr>
        </p:nvSpPr>
        <p:spPr>
          <a:xfrm>
            <a:off x="2153842" y="2057400"/>
            <a:ext cx="1839039" cy="381158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7908512" y="103896"/>
            <a:ext cx="2640218" cy="34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hu-HU" sz="200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912512" y="583471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u-HU" dirty="0">
                <a:solidFill>
                  <a:prstClr val="white"/>
                </a:solidFill>
                <a:latin typeface="Calibri" panose="020F0502020204030204"/>
              </a:rPr>
              <a:t>www.oktatas.uni-eszterhazy.hu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2" y="107255"/>
            <a:ext cx="11982273" cy="672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 helye 11"/>
          <p:cNvSpPr>
            <a:spLocks noGrp="1"/>
          </p:cNvSpPr>
          <p:nvPr>
            <p:ph type="body" sz="half" idx="2"/>
          </p:nvPr>
        </p:nvSpPr>
        <p:spPr>
          <a:xfrm>
            <a:off x="462455" y="1166648"/>
            <a:ext cx="2249214" cy="4852735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Please</a:t>
            </a:r>
            <a:r>
              <a:rPr lang="hu-HU" sz="2800" dirty="0" smtClean="0"/>
              <a:t> </a:t>
            </a:r>
            <a:r>
              <a:rPr lang="hu-HU" sz="2800" dirty="0" err="1" smtClean="0"/>
              <a:t>choose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(+) </a:t>
            </a:r>
            <a:r>
              <a:rPr lang="hu-HU" sz="2800" dirty="0" err="1" smtClean="0"/>
              <a:t>sign</a:t>
            </a:r>
            <a:r>
              <a:rPr lang="hu-HU" sz="2800" dirty="0" smtClean="0"/>
              <a:t> </a:t>
            </a:r>
            <a:r>
              <a:rPr lang="hu-HU" sz="2800" dirty="0" err="1" smtClean="0"/>
              <a:t>at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end of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row</a:t>
            </a:r>
            <a:endParaRPr lang="hu-HU" sz="28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7908512" y="103896"/>
            <a:ext cx="2640218" cy="34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hu-HU" sz="200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912512" y="583471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u-HU" dirty="0">
                <a:solidFill>
                  <a:prstClr val="white"/>
                </a:solidFill>
                <a:latin typeface="Calibri" panose="020F0502020204030204"/>
              </a:rPr>
              <a:t>www.oktatas.uni-eszterhazy.hu</a:t>
            </a:r>
          </a:p>
        </p:txBody>
      </p:sp>
      <p:pic>
        <p:nvPicPr>
          <p:cNvPr id="1026" name="Picture 2" descr="beiratkozá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894" y="346841"/>
            <a:ext cx="8732527" cy="6458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zis 1"/>
          <p:cNvSpPr/>
          <p:nvPr/>
        </p:nvSpPr>
        <p:spPr>
          <a:xfrm>
            <a:off x="11125749" y="4113589"/>
            <a:ext cx="477672" cy="341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662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8167" y="646993"/>
            <a:ext cx="3310758" cy="4361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Please</a:t>
            </a:r>
            <a:r>
              <a:rPr lang="hu-HU" dirty="0" smtClean="0"/>
              <a:t> </a:t>
            </a:r>
            <a:r>
              <a:rPr lang="hu-HU" dirty="0" err="1" smtClean="0"/>
              <a:t>choose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/>
              <a:t> </a:t>
            </a:r>
            <a:r>
              <a:rPr lang="hu-HU" dirty="0" err="1" smtClean="0"/>
              <a:t>options</a:t>
            </a:r>
            <a:r>
              <a:rPr lang="hu-HU" dirty="0" smtClean="0"/>
              <a:t> in </a:t>
            </a:r>
            <a:r>
              <a:rPr lang="hu-HU" dirty="0" err="1"/>
              <a:t>the</a:t>
            </a:r>
            <a:r>
              <a:rPr lang="hu-HU" dirty="0"/>
              <a:t> pop-</a:t>
            </a:r>
            <a:r>
              <a:rPr lang="hu-HU" dirty="0" err="1"/>
              <a:t>up</a:t>
            </a:r>
            <a:r>
              <a:rPr lang="hu-HU" dirty="0"/>
              <a:t> </a:t>
            </a:r>
            <a:r>
              <a:rPr lang="hu-HU" dirty="0" err="1" smtClean="0"/>
              <a:t>window</a:t>
            </a:r>
            <a:r>
              <a:rPr lang="hu-HU" dirty="0" smtClean="0"/>
              <a:t>:</a:t>
            </a:r>
          </a:p>
          <a:p>
            <a:r>
              <a:rPr lang="hu-HU" dirty="0" err="1" smtClean="0"/>
              <a:t>Active</a:t>
            </a:r>
            <a:endParaRPr lang="hu-HU" dirty="0" smtClean="0"/>
          </a:p>
          <a:p>
            <a:r>
              <a:rPr lang="hu-HU" dirty="0" err="1" smtClean="0"/>
              <a:t>Passive</a:t>
            </a:r>
            <a:endParaRPr lang="hu-HU" dirty="0" smtClean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7908512" y="103896"/>
            <a:ext cx="2640218" cy="34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hu-HU" sz="200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pic>
        <p:nvPicPr>
          <p:cNvPr id="2050" name="Picture 2" descr="beiratkozá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925" y="357350"/>
            <a:ext cx="8392018" cy="604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2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45</Words>
  <Application>Microsoft Office PowerPoint</Application>
  <PresentationFormat>Szélesvásznú</PresentationFormat>
  <Paragraphs>9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1_Office-téma</vt:lpstr>
      <vt:lpstr>Neptun registration</vt:lpstr>
      <vt:lpstr>PowerPoint-bemutató</vt:lpstr>
      <vt:lpstr>PowerPoint-bemutató</vt:lpstr>
      <vt:lpstr>PowerPoint-bemutató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Beiratkozás a Neptun rendszeren keresztül</dc:title>
  <dc:creator>Varga Csilla</dc:creator>
  <cp:lastModifiedBy>EKE</cp:lastModifiedBy>
  <cp:revision>8</cp:revision>
  <dcterms:created xsi:type="dcterms:W3CDTF">2020-07-24T06:44:52Z</dcterms:created>
  <dcterms:modified xsi:type="dcterms:W3CDTF">2021-08-11T14:13:05Z</dcterms:modified>
</cp:coreProperties>
</file>